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5" r:id="rId5"/>
    <p:sldId id="258" r:id="rId6"/>
    <p:sldId id="26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9E900-0688-4725-BE83-BB83014BEE10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7FC9C-4683-41AD-98B3-2C2A01A09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9882D-C795-42D0-8B08-EE6B0C244E86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E9976-B340-4295-8A0E-5EE80558F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DAD9-D85A-4CE5-B34B-0C08C296AFDE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BFD6-961F-4BA4-9AF0-AE7619A5F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B20A-92D6-4D6E-B606-5C6D36D21C96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BD6F-29D1-473C-9318-10803467D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A8999-BA9D-43BE-86EC-E5353A142AF2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30DE-5679-4CCD-A099-017E575B2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A0B9C-3D81-4B57-B71F-E3B291B315F1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12B75-3CD9-40FF-8247-8245E3E0D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B0FA-DC44-4261-9D09-18E19CA63CF3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CF78-664C-47FB-B999-252014B5E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582E9-85DE-4E61-A34D-6B370A3D7D40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D0F52-8C53-4777-AF9D-1F4A8F5A6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67F5-DEF7-4B69-87F5-FA6C330E4F57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B30CC-03B5-49D7-956F-7F3541CA1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B219F-930F-4430-B8CA-500CB42792FF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D8EA-73E8-4C2A-B58A-F1FC07CBF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71A9-F4D1-4731-9849-FCECBD69860B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D6C30-C5A1-4422-900C-061C5C25B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8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3E061-DC1A-44DF-AFEE-9876F830CD4C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5FB10-E206-4185-99E7-57892E363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«ЗВУКИ 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</a:t>
            </a: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И </a:t>
            </a:r>
            <a:r>
              <a:rPr lang="ru-RU" sz="72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</a:t>
            </a: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»</a:t>
            </a:r>
            <a:endParaRPr lang="ru-RU" sz="72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38" y="4143375"/>
            <a:ext cx="6915150" cy="1752600"/>
          </a:xfrm>
        </p:spPr>
        <p:txBody>
          <a:bodyPr rtlCol="0"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©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Сайфуллина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А.Р.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Учитель-логопед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2013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СПб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071546"/>
            <a:ext cx="728667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Логопедическая игра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316" name="Рисунок 4" descr="av-6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3857625"/>
            <a:ext cx="26431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42"/>
            <a:ext cx="8143932" cy="314327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Содержание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hlinkClick r:id="rId2" action="ppaction://hlinksldjump"/>
              </a:rPr>
              <a:t>Определение наличия звуков в словах</a:t>
            </a:r>
            <a:endParaRPr lang="ru-RU" smtClean="0"/>
          </a:p>
          <a:p>
            <a:r>
              <a:rPr lang="ru-RU" smtClean="0">
                <a:hlinkClick r:id="" action="ppaction://noaction" tooltip="выбери слова"/>
              </a:rPr>
              <a:t>Дифференциация звуков в словах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4000" smtClean="0">
                <a:solidFill>
                  <a:srgbClr val="984807"/>
                </a:solidFill>
              </a:rPr>
              <a:t>Определи наличие звук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а</a:t>
            </a:r>
            <a:r>
              <a:rPr lang="ru-RU" sz="4000" smtClean="0">
                <a:solidFill>
                  <a:srgbClr val="984807"/>
                </a:solidFill>
              </a:rPr>
              <a:t> </a:t>
            </a:r>
            <a:r>
              <a:rPr lang="ru-RU" sz="4000" b="1" i="1" smtClean="0">
                <a:solidFill>
                  <a:srgbClr val="984807"/>
                </a:solidFill>
                <a:latin typeface="Arial" charset="0"/>
              </a:rPr>
              <a:t>П</a:t>
            </a:r>
            <a:r>
              <a:rPr lang="ru-RU" sz="4000" smtClean="0">
                <a:solidFill>
                  <a:srgbClr val="984807"/>
                </a:solidFill>
              </a:rPr>
              <a:t> в названиях картинок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4357688"/>
            <a:ext cx="2500313" cy="1785937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63" y="4357688"/>
            <a:ext cx="2500312" cy="1785937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3286116" y="3000372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1560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88" y="1500188"/>
            <a:ext cx="18764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,erd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>
            <a:off x="2500313" y="1643063"/>
            <a:ext cx="1357312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199_big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7572375" y="1428750"/>
            <a:ext cx="11779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be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4071938" y="1571625"/>
            <a:ext cx="13144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8017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5643563" y="1571625"/>
            <a:ext cx="159543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foto2008071222085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28688" y="2714625"/>
            <a:ext cx="19288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1 13"/>
          <p:cNvSpPr/>
          <p:nvPr/>
        </p:nvSpPr>
        <p:spPr>
          <a:xfrm>
            <a:off x="3438516" y="3806828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500063" y="6286500"/>
            <a:ext cx="571500" cy="3571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ятно 1 6"/>
          <p:cNvSpPr/>
          <p:nvPr/>
        </p:nvSpPr>
        <p:spPr>
          <a:xfrm>
            <a:off x="3397241" y="3203572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ятно 1 6"/>
          <p:cNvSpPr/>
          <p:nvPr/>
        </p:nvSpPr>
        <p:spPr>
          <a:xfrm>
            <a:off x="3397241" y="3778247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Пятно 1 13"/>
          <p:cNvSpPr/>
          <p:nvPr/>
        </p:nvSpPr>
        <p:spPr>
          <a:xfrm>
            <a:off x="3295641" y="3590928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ятно 1 13"/>
          <p:cNvSpPr/>
          <p:nvPr/>
        </p:nvSpPr>
        <p:spPr>
          <a:xfrm>
            <a:off x="3295641" y="3375028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10254 C -0.11077 0.0956 -0.08247 0.07986 -0.05278 0.06736 C -0.03403 0.05949 -0.01441 0.05393 0.00416 0.04514 C 0.02552 0.03495 0.04618 0.02361 0.06805 0.01551 C 0.07482 0.01296 0.08211 0.0125 0.08889 0.00995 C 0.10955 0.00231 0.12864 -0.01065 0.15 -0.01412 C 0.15798 -0.01736 0.16562 -0.02246 0.17361 -0.02523 C 0.18906 -0.03079 0.20625 -0.03218 0.22222 -0.03449 C 0.24461 -0.0331 0.30607 -0.04005 0.33889 -0.01968 C 0.35052 -0.0125 0.36319 -0.00232 0.37361 0.0081 C 0.37916 0.01366 0.38889 0.02662 0.38889 0.02685 C 0.39739 0.05509 0.38593 0.02037 0.39583 0.04143 C 0.39878 0.04768 0.40069 0.05486 0.40277 0.0618 C 0.40503 0.06921 0.40555 0.07801 0.40694 0.08588 C 0.40607 0.09699 0.40642 0.10856 0.40416 0.11921 C 0.40347 0.12222 0.40017 0.12268 0.39861 0.12477 C 0.38455 0.14352 0.37187 0.14838 0.35139 0.14884 C 0.30503 0.15 0.25885 0.15 0.2125 0.15069 C 0.18732 0.15903 0.2184 0.1493 0.18194 0.1581 C 0.17014 0.16088 0.15885 0.16713 0.14722 0.17106 C 0.11892 0.19467 0.15364 0.16805 0.12361 0.18403 C 0.11701 0.1875 0.11128 0.19352 0.10555 0.19884 C 0.10069 0.20347 0.09166 0.21366 0.09166 0.21389 C 0.0875 0.22754 0.08125 0.22801 0.07777 0.24328 C 0.07673 0.24815 0.07586 0.25324 0.075 0.2581 C 0.07448 0.26065 0.07361 0.26551 0.07361 0.26574 C 0.07413 0.27222 0.07239 0.28009 0.075 0.28588 C 0.0783 0.29352 0.0875 0.29583 0.09305 0.30069 C 0.10711 0.3125 0.121 0.31643 0.1375 0.31921 C 0.18159 0.31759 0.22725 0.32708 0.26944 0.30995 C 0.33229 0.28449 0.38767 0.23819 0.45416 0.23403 C 0.48489 0.23657 0.49132 0.23472 0.51389 0.24328 C 0.5243 0.25254 0.53611 0.25625 0.54583 0.26736 C 0.55243 0.27477 0.56701 0.30879 0.57222 0.32291 C 0.5717 0.33287 0.57205 0.34282 0.57083 0.35254 C 0.57014 0.35856 0.5651 0.36227 0.5625 0.36736 C 0.54948 0.39213 0.53455 0.40555 0.5125 0.41736 C 0.48698 0.43102 0.46163 0.44444 0.43611 0.4581 C 0.41996 0.46666 0.40173 0.46481 0.38472 0.46921 C 0.30052 0.49051 0.3717 0.47407 0.19166 0.49328 C 0.1625 0.49629 0.13333 0.49977 0.10416 0.50254 C 0.08107 0.50185 0.05781 0.50208 0.03472 0.50069 C 0.02725 0.50023 0.0125 0.49699 0.0125 0.49722 C -0.04236 0.49838 -0.05157 0.47685 -0.07639 0.50995 C -0.07848 0.51828 -0.07917 0.52708 -0.07917 0.53588 " pathEditMode="relative" rAng="0" ptsTypes="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0.01996 0.01343 0.04271 0.00301 0.06093 -0.00926 C 0.10833 -0.04074 0.15312 -0.0838 0.20677 -0.08889 C 0.23385 -0.09607 0.2585 -0.09375 0.28611 -0.09259 C 0.28889 -0.09005 0.29149 -0.08727 0.29444 -0.08519 C 0.2967 -0.08357 0.29948 -0.08357 0.30139 -0.08148 C 0.3033 -0.07963 0.30399 -0.07616 0.30555 -0.07407 C 0.3085 -0.07014 0.31232 -0.0669 0.31527 -0.06296 C 0.3158 -0.06111 0.3158 -0.05903 0.31666 -0.05741 C 0.31771 -0.05532 0.31996 -0.05417 0.32083 -0.05185 C 0.32205 -0.04838 0.32413 -0.0331 0.325 -0.02778 C 0.32378 -0.01111 0.32326 0.00324 0.30972 0.00926 C 0.28385 0.00718 0.25711 0.01018 0.23194 0.00185 C 0.20555 -0.00695 0.18455 -0.01296 0.15694 -0.01482 C 0.13125 -0.01366 0.11128 -0.01898 0.09305 0.00555 C 0.08784 0.01227 0.0835 0.02315 0.08055 0.03148 C 0.07951 0.03449 0.07864 0.03773 0.07777 0.04074 C 0.07673 0.04444 0.075 0.05185 0.075 0.05185 C 0.07586 0.06667 0.07569 0.08171 0.07777 0.0963 C 0.07864 0.10208 0.08836 0.10625 0.09149 0.10926 C 0.10642 0.12338 0.11857 0.12546 0.13611 0.12778 C 0.16198 0.13819 0.18559 0.14259 0.2125 0.14444 C 0.22187 0.14606 0.23472 0.14768 0.24305 0.15185 C 0.2592 0.15995 0.27361 0.17963 0.29027 0.18518 C 0.29166 0.18889 0.29461 0.1956 0.29444 0.2 C 0.29357 0.21736 0.29271 0.23472 0.29027 0.25185 C 0.28993 0.2544 0.28767 0.25579 0.28611 0.25741 C 0.28159 0.2625 0.27777 0.26968 0.27222 0.27222 C 0.25399 0.28032 0.23715 0.28565 0.21805 0.28889 C 0.18889 0.28773 0.15972 0.28773 0.13055 0.28518 C 0.07482 0.28055 -0.00052 0.25255 -0.05278 0.23148 C -0.09202 0.21574 -0.12934 0.19074 -0.16667 0.16852 C -0.17518 0.16343 -0.19445 0.16296 -0.19445 0.16296 C -0.20695 0.15625 -0.2191 0.15741 -0.23056 0.16667 C -0.23577 0.17616 -0.23889 0.17546 -0.24584 0.18148 C -0.24966 0.19444 -0.25695 0.2037 -0.26111 0.21667 C -0.26424 0.22616 -0.26563 0.23819 -0.26806 0.24815 C -0.26702 0.26065 -0.27014 0.27778 -0.2625 0.28518 C -0.24532 0.30185 -0.2165 0.30856 -0.19584 0.30926 C -0.14167 0.31088 -0.0875 0.3118 -0.03334 0.31296 C -0.02414 0.31458 -0.01476 0.31412 -0.00556 0.31667 C 0.04774 0.33079 0.10364 0.35995 0.13472 0.42222 C 0.13732 0.43634 0.14305 0.44884 0.14566 0.46296 C 0.12934 0.47407 0.11614 0.48843 0.09722 0.49259 C 0.09062 0.49398 0.08402 0.49375 0.07777 0.49444 C 0.0533 0.50324 0.02812 0.50671 0.00277 0.50926 C -0.03108 0.50741 -0.06493 0.50694 -0.09861 0.5037 C -0.11493 0.50208 -0.13073 0.49028 -0.14584 0.48333 C -0.16615 0.47407 -0.16927 0.47361 -0.18611 0.46852 C -0.1915 0.46481 -0.19601 0.45926 -0.20139 0.45555 C -0.20313 0.4544 -0.21337 0.45116 -0.21667 0.45 C -0.22604 0.44236 -0.22101 0.4456 -0.23195 0.44074 C -0.23473 0.43958 -0.24028 0.43704 -0.24028 0.43704 C -0.25469 0.43773 -0.26893 0.43773 -0.28334 0.43889 C -0.28698 0.43912 -0.29393 0.44213 -0.29723 0.44444 C -0.30018 0.44653 -0.30556 0.45185 -0.30556 0.45185 C -0.30747 0.45926 -0.30695 0.45555 -0.30695 0.46296 " pathEditMode="relative" ptsTypes="ffffffffff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C 0.00608 0.01597 0.01129 0.02408 0.025 0.02778 C 0.05764 0.02523 0.08976 0.0206 0.12223 0.01852 C 0.13889 0.01922 0.15556 0.01922 0.17223 0.02037 C 0.18212 0.02107 0.18959 0.03125 0.19861 0.03519 C 0.20643 0.0456 0.21545 0.05695 0.22223 0.06852 C 0.23611 0.09213 0.21111 0.05741 0.23056 0.08334 C 0.23299 0.09977 0.23212 0.12338 0.22639 0.13889 C 0.22535 0.14167 0.22327 0.14352 0.22223 0.1463 C 0.21997 0.15232 0.21858 0.15857 0.21667 0.16482 C 0.21146 0.18218 0.18716 0.2051 0.175 0.21111 C 0.16806 0.21435 0.16094 0.2169 0.15417 0.22037 C 0.1467 0.22408 0.13941 0.22778 0.13195 0.23148 C 0.125 0.23496 0.10973 0.23519 0.10973 0.23519 C 0.06754 0.23449 0.02535 0.23681 -0.01666 0.23334 C -0.02639 0.23241 -0.03507 0.22547 -0.04444 0.22222 C -0.07048 0.21343 -0.09687 0.20255 -0.12361 0.2 C -0.13055 0.19699 -0.13732 0.19491 -0.14444 0.1926 C -0.16909 0.19422 -0.17135 0.18843 -0.18055 0.21297 C -0.18229 0.22477 -0.18402 0.22894 -0.17777 0.2426 C -0.17639 0.24537 -0.17309 0.24491 -0.17083 0.2463 C -0.1559 0.25625 -0.14548 0.25834 -0.12777 0.26297 C -0.09236 0.27246 -0.05659 0.27662 -0.02083 0.28334 C 0.0066 0.28866 0.03334 0.29283 0.06111 0.29445 C 0.06615 0.2956 0.07136 0.29653 0.07639 0.29815 C 0.08073 0.29954 0.08455 0.30255 0.08889 0.30371 C 0.09618 0.30556 0.11111 0.30741 0.11111 0.30741 C 0.12066 0.31389 0.13091 0.31898 0.14028 0.32593 C 0.14584 0.3301 0.15139 0.33449 0.15695 0.33889 C 0.16025 0.34144 0.16667 0.3463 0.16667 0.3463 C 0.17552 0.36065 0.18438 0.37431 0.19306 0.38889 C 0.19809 0.40718 0.20122 0.41343 0.20278 0.43334 C 0.20191 0.4456 0.20209 0.45834 0.2 0.47037 C 0.19809 0.48218 0.18768 0.49375 0.18056 0.5 C 0.15643 0.52153 0.13143 0.51991 0.10417 0.52593 C 0.0875 0.52477 0.07066 0.525 0.05417 0.52222 C 0.01129 0.51528 -0.03159 0.49283 -0.07083 0.47037 C -0.08784 0.46065 -0.12534 0.40672 -0.12916 0.40185 C -0.14427 0.38264 -0.16059 0.36597 -0.17639 0.34815 C -0.18073 0.34329 -0.18611 0.34028 -0.19027 0.33519 C -0.21423 0.3051 -0.2302 0.26227 -0.25 0.22778 C -0.27309 0.1875 -0.29236 0.13959 -0.32361 0.10926 C -0.33611 0.09722 -0.35191 0.09375 -0.36666 0.09074 C -0.37222 0.08959 -0.38333 0.08704 -0.38333 0.08704 C -0.40503 0.08935 -0.40173 0.08982 -0.41805 0.10185 C -0.42569 0.10764 -0.44027 0.1081 -0.44861 0.10926 C -0.47395 0.11736 -0.50086 0.125 -0.52222 0.1463 C -0.52395 0.15301 -0.52465 0.15996 -0.52639 0.16667 C -0.52586 0.18079 -0.52656 0.19514 -0.525 0.20926 C -0.52465 0.21273 -0.51475 0.21991 -0.51389 0.22037 C -0.49895 0.22894 -0.48264 0.22917 -0.46666 0.23148 C -0.45573 0.23519 -0.44548 0.23889 -0.43889 0.25185 C -0.4309 0.29445 -0.43906 0.31111 -0.45972 0.33519 C -0.46666 0.34329 -0.47222 0.35 -0.48055 0.35556 C -0.48385 0.36435 -0.4842 0.36667 -0.48889 0.37408 C -0.48993 0.3757 -0.49027 0.37847 -0.49166 0.37963 C -0.49409 0.38172 -0.5 0.38334 -0.5 0.38334 C -0.5026 0.38681 -0.50607 0.38889 -0.50833 0.3926 C -0.51024 0.39584 -0.51076 0.40023 -0.5125 0.40371 C -0.51406 0.41158 -0.51666 0.4213 -0.51666 0.42963 " pathEditMode="relative" ptsTypes="fffffffffffffffffffffffffffffffffffffffffffffffffffffffffffA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1.48148E-6 C -0.00051 -0.01112 -0.00329 -0.06713 -0.00277 -0.07223 C 0.00192 -0.12223 0.00904 -0.1713 0.01668 -0.22061 C 0.02032 -0.24445 0.04115 -0.25255 0.05556 -0.25949 C 0.06963 -0.26598 0.08421 -0.27477 0.09862 -0.27963 C 0.10365 -0.27894 0.10904 -0.27963 0.1139 -0.27778 C 0.11581 -0.27709 0.11633 -0.27362 0.11806 -0.27246 C 0.12067 -0.27061 0.12379 -0.27061 0.1264 -0.26852 C 0.12831 -0.26737 0.13022 -0.26621 0.13195 -0.26482 C 0.13768 -0.26065 0.14306 -0.25394 0.14862 -0.25024 C 0.15296 -0.24676 0.15765 -0.24445 0.16251 -0.24283 C 0.16615 -0.24167 0.17362 -0.23889 0.17362 -0.23889 C 0.19862 -0.24445 0.21043 -0.24051 0.22223 -0.26852 C 0.22449 -0.27385 0.22657 -0.2794 0.22779 -0.28542 C 0.23109 -0.3007 0.23612 -0.33172 0.23612 -0.33172 C 0.23768 -0.36343 0.23664 -0.40186 0.24445 -0.43334 C 0.24793 -0.44746 0.25209 -0.46551 0.26251 -0.47246 C 0.31893 -0.46991 0.29306 -0.47894 0.31945 -0.45556 C 0.32709 -0.44028 0.32918 -0.42987 0.33195 -0.41112 C 0.33143 -0.4 0.33178 -0.38889 0.33056 -0.37778 C 0.32865 -0.36042 0.31737 -0.32871 0.31112 -0.31297 C 0.30921 -0.30834 0.30643 -0.30463 0.30418 -0.3 C 0.30175 -0.29537 0.29931 -0.29028 0.29723 -0.28542 C 0.28681 -0.2588 0.28056 -0.2294 0.27223 -0.20186 C 0.27379 -0.16945 0.27362 -0.14144 0.3014 -0.13519 C 0.30886 -0.13612 0.3165 -0.13449 0.32362 -0.13727 C 0.32935 -0.13912 0.35175 -0.15949 0.35556 -0.1632 C 0.38977 -0.1963 0.41442 -0.24352 0.4389 -0.28889 C 0.44984 -0.30903 0.46407 -0.34699 0.48334 -0.35186 C 0.49393 -0.3588 0.504 -0.36112 0.51529 -0.36482 C 0.54827 -0.35625 0.54272 -0.36412 0.52501 -0.27246 C 0.52188 -0.25602 0.50869 -0.25718 0.5014 -0.24815 C 0.49879 -0.24514 0.49706 -0.24051 0.49445 -0.23704 C 0.49202 -0.23403 0.4889 -0.23241 0.48612 -0.22987 C 0.48126 -0.22061 0.47987 -0.21366 0.4764 -0.20371 C 0.47987 -0.17292 0.47709 -0.17616 0.49584 -0.15949 C 0.50192 -0.13519 0.52918 -0.12848 0.54584 -0.12801 C 0.57414 -0.12686 0.60227 -0.12686 0.63056 -0.12593 C 0.64463 -0.12223 0.65713 -0.11274 0.67084 -0.10741 C 0.68247 -0.09514 0.69497 -0.08473 0.70556 -0.07061 C 0.70938 -0.05787 0.71338 -0.04862 0.71529 -0.03519 C 0.71251 -0.0007 0.71529 0.01088 0.69029 0.02037 C 0.67258 0.03611 0.65279 0.0375 0.63195 0.03888 C 0.59584 0.0368 0.56303 0.03333 0.52779 0.02963 C 0.51216 0.02615 0.49602 0.01944 0.48056 0.01666 C 0.46633 0.01412 0.43751 0.01088 0.43751 0.01088 C 0.42918 0.0118 0.42084 0.01134 0.41234 0.01296 C 0.3849 0.01828 0.36477 0.04768 0.35001 0.07592 C 0.34532 0.08518 0.34463 0.09676 0.34168 0.10717 C 0.33803 0.13611 0.3389 0.12453 0.34306 0.17754 C 0.34654 0.22129 0.4007 0.23171 0.42501 0.23333 C 0.44723 0.23472 0.46945 0.23449 0.49168 0.23518 C 0.51477 0.23703 0.53838 0.23449 0.56112 0.24074 C 0.57345 0.24421 0.58352 0.25069 0.59584 0.2537 C 0.60973 0.26851 0.61199 0.28634 0.6139 0.30902 C 0.61372 0.31088 0.61372 0.32916 0.61112 0.33495 C 0.60609 0.34699 0.59602 0.35 0.58751 0.35555 C 0.58595 0.35625 0.5849 0.35856 0.58334 0.35926 C 0.57796 0.36088 0.57223 0.36157 0.56668 0.36273 C 0.5639 0.36365 0.55834 0.36481 0.55834 0.36481 C 0.46234 0.36041 0.44324 0.38009 0.38056 0.32754 C 0.36008 0.31064 0.33734 0.29467 0.32362 0.26643 C 0.31859 0.25601 0.31355 0.2456 0.30834 0.23518 C 0.30556 0.22939 0.30001 0.21851 0.30001 0.21851 C 0.29723 0.20555 0.29445 0.19259 0.29168 0.17963 C 0.29029 0.17291 0.28751 0.15902 0.28751 0.15902 C 0.28577 0.13865 0.28577 0.11805 0.28195 0.09791 C 0.28056 0.07083 0.27918 0.03078 0.25556 0.02037 C 0.24671 0.02106 0.23786 0.0199 0.22918 0.02222 C 0.21407 0.02615 0.20678 0.05578 0.19584 0.06666 C 0.19168 0.07777 0.18838 0.08935 0.18612 0.10185 C 0.18143 0.17152 0.18647 0.09027 0.18334 0.25926 C 0.18317 0.26805 0.18143 0.27615 0.17779 0.2831 C 0.17032 0.28263 0.16286 0.2831 0.15556 0.28148 C 0.15296 0.28078 0.15122 0.27708 0.14862 0.27569 C 0.14602 0.27453 0.14306 0.27453 0.14029 0.27384 C 0.13525 0.27083 0.1297 0.26875 0.12501 0.26458 C 0.12327 0.26342 0.1224 0.26064 0.12084 0.25926 C 0.11581 0.25347 0.10886 0.25 0.10556 0.24259 C 0.10418 0.23935 0.10313 0.23588 0.1014 0.23333 C 0.09984 0.23101 0.0974 0.22986 0.09584 0.22777 C 0.09428 0.22546 0.09306 0.22291 0.09168 0.22013 C 0.0882 0.20648 0.09289 0.22361 0.08751 0.20926 C 0.08543 0.20347 0.08629 0.20069 0.08473 0.19421 C 0.08317 0.18796 0.08109 0.18217 0.07918 0.17592 C 0.07675 0.16782 0.07622 0.15856 0.07501 0.14976 C 0.07293 0.13588 0.06859 0.12338 0.0639 0.11111 C 0.05886 0.09768 0.05852 0.08287 0.05279 0.07037 C 0.0474 0.04213 0.03195 0.02037 0.01668 1.48148E-6 C 0.0106 -0.00811 0.004 -0.0169 -0.00416 -0.02037 C -0.00763 -0.01343 -0.00694 -0.01737 -0.00694 -0.00926 " pathEditMode="relative" ptsTypes="ffffffffffffffffffffffffffffffffffffffffffffffffffffffffffffffffffffffffffffffffffffffffffA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18519E-6 C 0.01528 -0.01019 0.03351 -0.01297 0.05 -0.01853 C 0.08664 -0.0308 0.12327 -0.04422 0.16111 -0.04816 C 0.18212 -0.05418 0.20365 -0.06135 0.225 -0.06482 C 0.2316 -0.06807 0.23785 -0.07269 0.24445 -0.07594 C 0.26511 -0.08589 0.29393 -0.08612 0.31528 -0.0889 C 0.33386 -0.08774 0.35261 -0.09029 0.37084 -0.08519 C 0.37795 -0.08311 0.38282 -0.07408 0.38889 -0.06853 C 0.40938 -0.04955 0.42379 -0.01436 0.4375 0.01295 C 0.4349 0.03795 0.43438 0.0361 0.43889 0.07406 C 0.43993 0.08193 0.44618 0.08633 0.45 0.09073 C 0.46476 0.10786 0.47691 0.11805 0.49584 0.12221 C 0.5033 0.12823 0.50955 0.12916 0.51806 0.13147 C 0.52414 0.1368 0.53108 0.13934 0.5375 0.14443 C 0.54115 0.15184 0.54532 0.15856 0.55 0.16481 C 0.55295 0.17453 0.55591 0.18263 0.55834 0.19258 C 0.5573 0.21295 0.554 0.253 0.54028 0.26666 C 0.53264 0.29189 0.50782 0.30416 0.48889 0.3074 C 0.47639 0.30624 0.46389 0.30578 0.45139 0.30369 C 0.42309 0.29883 0.39879 0.27846 0.375 0.25925 C 0.35903 0.24629 0.34393 0.24027 0.33056 0.21851 C 0.31302 0.19004 0.29098 0.16411 0.26945 0.14073 C 0.26563 0.13656 0.26077 0.13402 0.25695 0.12962 C 0.24653 0.11758 0.2375 0.10369 0.22778 0.09073 C 0.21025 0.06735 0.1823 0.05508 0.15834 0.05184 C 0.15052 0.05254 0.14254 0.05161 0.13473 0.05369 C 0.13143 0.05462 0.12952 0.05971 0.12639 0.0611 C 0.12101 0.06828 0.11736 0.0743 0.11389 0.08332 C 0.11129 0.10022 0.11042 0.10138 0.11528 0.12592 C 0.11563 0.12777 0.11806 0.12684 0.11945 0.12777 C 0.12448 0.13124 0.12848 0.13703 0.13334 0.14073 C 0.15504 0.15717 0.18177 0.17036 0.20417 0.18518 C 0.24549 0.21272 0.28646 0.23911 0.32778 0.26666 C 0.35226 0.28309 0.38021 0.29212 0.40556 0.30555 C 0.42674 0.31689 0.44653 0.33147 0.46528 0.34814 C 0.4724 0.36249 0.48264 0.37499 0.49167 0.38703 C 0.49254 0.39189 0.49462 0.39675 0.49445 0.40184 C 0.49393 0.41295 0.49427 0.42406 0.49306 0.43518 C 0.49289 0.43749 0.49115 0.43888 0.49028 0.44073 C 0.48282 0.45786 0.46927 0.46018 0.45556 0.46481 C 0.38212 0.45624 0.42657 0.46758 0.39445 0.44629 C 0.3875 0.43379 0.3783 0.42268 0.37223 0.40925 C 0.37084 0.40624 0.3698 0.40277 0.36806 0.39999 C 0.36372 0.39328 0.35643 0.38726 0.35139 0.38147 C 0.34636 0.37568 0.3474 0.3743 0.34028 0.37036 C 0.33681 0.36851 0.33282 0.36828 0.32917 0.36666 C 0.2823 0.37129 0.30157 0.3574 0.28334 0.38332 C 0.27361 0.39698 0.2717 0.39629 0.26667 0.4074 C 0.26337 0.41481 0.25695 0.42962 0.25695 0.42962 C 0.25556 0.43726 0.25261 0.4442 0.25139 0.45184 C 0.24983 0.46156 0.25035 0.47175 0.24861 0.48147 C 0.24775 0.48633 0.2467 0.49143 0.24584 0.49629 C 0.24445 0.52129 0.24341 0.54652 0.2375 0.57036 C 0.23473 0.5817 0.22379 0.58795 0.21667 0.59443 C 0.20417 0.59119 0.20105 0.59281 0.19723 0.57777 C 0.1948 0.54837 0.19375 0.52499 0.20139 0.49443 C 0.20052 0.48078 0.20035 0.46712 0.19861 0.45369 C 0.19653 0.43842 0.18976 0.4236 0.18611 0.40925 C 0.1816 0.39143 0.18091 0.37175 0.17361 0.35555 C 0.17136 0.34096 0.16407 0.32406 0.15278 0.32036 C 0.14775 0.32082 0.12986 0.31874 0.12223 0.32592 C 0.11754 0.33031 0.11216 0.34096 0.10834 0.34629 C 0.08021 0.38633 0.10608 0.34675 0.08611 0.37777 C 0.07587 0.4118 0.08611 0.38147 0.07223 0.41295 C 0.06407 0.43147 0.05955 0.45207 0.04861 0.46851 C 0.04705 0.47082 0.04462 0.47198 0.04306 0.47406 C 0.03924 0.47916 0.0349 0.48865 0.03195 0.49443 C 0.02848 0.50138 0.02535 0.50856 0.02361 0.51666 C 0.02275 0.52106 0.02344 0.52684 0.02084 0.52962 C 0.01927 0.53124 0.01719 0.53078 0.01528 0.53147 C -0.00573 0.54814 -0.02795 0.56805 -0.05277 0.57221 C -0.07864 0.58193 -0.0901 0.57707 -0.12361 0.57592 C -0.13958 0.56689 -0.13923 0.56434 -0.15 0.54999 C -0.16909 0.47337 -0.1059 0.43818 -0.07083 0.39999 C -0.05434 0.38217 -0.06128 0.39629 -0.04583 0.37406 C -0.02361 0.34212 -0.00243 0.30832 0.01389 0.27036 C 0.01598 0.25809 0.02084 0.24281 0.01667 0.22962 C 0.0158 0.22684 0.01302 0.22592 0.01111 0.22406 C 0.00313 0.21643 -0.00451 0.21365 -0.01389 0.2111 C -0.03055 0.21272 -0.0493 0.2074 -0.06389 0.21851 C -0.06753 0.22129 -0.07031 0.22615 -0.07361 0.22962 C -0.10382 0.26064 -0.13142 0.30022 -0.16944 0.31295 C -0.17465 0.31758 -0.1802 0.3192 -0.18611 0.32221 C -0.19253 0.32106 -0.19913 0.32036 -0.20555 0.31851 C -0.2118 0.31666 -0.21684 0.31018 -0.22222 0.30555 C -0.23264 0.29698 -0.24895 0.2817 -0.25555 0.26851 C -0.26215 0.25531 -0.25868 0.26064 -0.26527 0.25184 C -0.27083 0.22985 -0.27135 0.23217 -0.26666 0.19629 C -0.26614 0.19235 -0.26284 0.19027 -0.26111 0.18703 C -0.25208 0.17036 -0.24479 0.15971 -0.23333 0.14443 C -0.22604 0.13471 -0.21944 0.12499 -0.21111 0.11666 C -0.19496 0.10045 -0.17343 0.08888 -0.15555 0.07592 C -0.13264 0.05925 -0.11319 0.04397 -0.08889 0.03147 C -0.06961 0.02152 -0.05104 0.00647 -0.03055 0.00184 C -0.02152 -0.00418 -0.01389 -0.00533 -0.00416 -0.00742 C 0.00816 -0.01737 0.01754 -0.01853 0.03195 -0.02038 C 0.04167 -0.02478 0.03282 -0.02131 0.03195 -0.01853 C 0.03108 -0.01575 0.03195 -0.01228 0.03195 -0.00927 " pathEditMode="relative" rAng="0" ptsTypes="fffffffffffffffffffffffffffffffffffffffffffffffffffffffffffffffffffffffffffffffffffffffffffffffffA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C 0.00504 0.00232 0.00886 0.00556 0.01407 0.00741 C 0.01702 0.01019 0.02084 0.01204 0.02362 0.01482 C 0.04532 0.03542 0.03022 0.02454 0.04324 0.03334 C 0.05105 0.04723 0.05036 0.06482 0.0514 0.08149 C 0.04845 0.09792 0.03508 0.10116 0.02518 0.10741 C 0.02084 0.11019 0.01702 0.11482 0.01268 0.11667 C 0.0007 0.12153 -0.0125 0.11991 -0.02483 0.12223 C -0.06597 0.11875 -0.09601 0.11343 -0.13455 0.10371 C -0.1599 0.08959 -0.15156 0.09491 -0.18472 0.07223 C -0.18993 0.06875 -0.19583 0.06667 -0.19983 0.06112 C -0.2059 0.05301 -0.21128 0.04422 -0.21806 0.03704 C -0.22066 0.03403 -0.22378 0.03102 -0.22639 0.02778 C -0.23628 0.01528 -0.24688 0.00116 -0.25538 -0.01296 C -0.26458 -0.02731 -0.27031 -0.04328 -0.28455 -0.04814 C -0.29705 -0.0456 -0.30972 -0.04444 -0.32222 -0.04074 C -0.33038 -0.03842 -0.33819 -0.01921 -0.34167 -0.01481 C -0.35052 -0.00277 -0.3559 0.01181 -0.3651 0.02408 C -0.36771 0.03311 -0.37083 0.03866 -0.37205 0.04815 C -0.37031 0.06297 -0.36979 0.07825 -0.36649 0.0926 C -0.3658 0.09561 -0.35938 0.10186 -0.35677 0.10371 C -0.34253 0.11459 -0.32431 0.11575 -0.30816 0.11852 C -0.29375 0.125 -0.27882 0.12454 -0.26372 0.12778 C -0.2592 0.12871 -0.25451 0.12987 -0.24983 0.13149 C -0.24601 0.13287 -0.24271 0.13588 -0.23872 0.13704 C -0.23125 0.13936 -0.22292 0.13889 -0.2151 0.14075 C -0.19792 0.14514 -0.18056 0.14885 -0.16372 0.15556 C -0.15191 0.16019 -0.16128 0.15741 -0.15122 0.16482 C -0.13976 0.17338 -0.14878 0.16482 -0.13889 0.17037 C -0.13073 0.17477 -0.12292 0.18056 -0.1151 0.18519 C -0.10799 0.18936 -0.09427 0.2 -0.09427 0.2 C -0.08455 0.21713 -0.09653 0.19862 -0.08316 0.21112 C -0.0776 0.21621 -0.07517 0.22315 -0.07066 0.2294 C -0.06007 0.24514 -0.05139 0.25695 -0.04427 0.27593 C -0.04253 0.28727 -0.03611 0.30811 -0.04722 0.31297 C -0.10087 0.30834 -0.07726 0.31737 -0.10122 0.29815 C -0.1092 0.28473 -0.11736 0.2757 -0.12778 0.26482 C -0.12986 0.2625 -0.13333 0.26366 -0.13594 0.26297 C -0.14288 0.26112 -0.14983 0.25926 -0.15677 0.25741 C -0.16181 0.25811 -0.16719 0.25741 -0.17205 0.25926 C -0.17569 0.26065 -0.17882 0.26343 -0.18177 0.26667 C -0.20642 0.29306 -0.22292 0.30487 -0.2276 0.3426 C -0.225 0.3926 -0.22431 0.43149 -0.21389 0.47778 C -0.21198 0.50278 -0.20677 0.52778 -0.20139 0.55186 C -0.20226 0.57454 -0.20208 0.59769 -0.20399 0.62037 C -0.20469 0.62732 -0.21163 0.6338 -0.2151 0.63704 C -0.22431 0.64561 -0.23559 0.65672 -0.24566 0.66297 C -0.25573 0.66922 -0.26719 0.6713 -0.27778 0.67593 C -0.30538 0.67176 -0.3059 0.6757 -0.32222 0.65186 C -0.32465 0.64769 -0.32691 0.64329 -0.32917 0.63889 C -0.33333 0.62987 -0.34167 0.61088 -0.34167 0.61088 C -0.35052 0.53866 -0.33264 0.45301 -0.31927 0.38149 C -0.32049 0.325 -0.31111 0.30463 -0.34583 0.28149 C -0.35833 0.28218 -0.37083 0.28172 -0.38316 0.28334 C -0.3941 0.28473 -0.40347 0.30764 -0.40816 0.31852 C -0.4099 0.33033 -0.41389 0.33866 -0.41649 0.35 C -0.41719 0.35301 -0.41736 0.35625 -0.41806 0.35926 C -0.41875 0.36412 -0.42066 0.37385 -0.42066 0.37385 C -0.42344 0.40672 -0.42448 0.43959 -0.4276 0.47223 C -0.42882 0.48334 -0.4283 0.49561 -0.43316 0.50556 C -0.43611 0.52153 -0.44462 0.53473 -0.45677 0.53889 C -0.48542 0.53774 -0.51788 0.55394 -0.54288 0.53519 C -0.55903 0.52338 -0.53819 0.45787 -0.5276 0.43889 C -0.52674 0.43519 -0.52622 0.43125 -0.52483 0.42778 C -0.52396 0.42547 -0.52153 0.42454 -0.52066 0.42223 C -0.51875 0.4169 -0.51563 0.39051 -0.5151 0.38704 C -0.51788 0.36459 -0.51476 0.36505 -0.5276 0.35926 C -0.53316 0.35996 -0.53889 0.35926 -0.54427 0.36112 C -0.55799 0.36575 -0.55816 0.3882 -0.56649 0.3963 C -0.56997 0.39954 -0.58403 0.4 -0.58889 0.40186 C -0.61875 0.41412 -0.65069 0.41436 -0.68177 0.42037 C -0.71858 0.41852 -0.75503 0.41829 -0.79149 0.41482 C -0.80052 0.41389 -0.81042 0.40162 -0.81927 0.39815 C -0.82639 0.3926 -0.83333 0.3875 -0.8401 0.38149 C -0.85938 0.3301 -0.82431 0.30996 -0.79427 0.3 C -0.76441 0.29005 -0.73438 0.27801 -0.70399 0.27037 C -0.65486 0.25811 -0.61042 0.24723 -0.57083 0.20741 C -0.56406 0.18125 -0.5783 0.16412 -0.59444 0.15556 C -0.64896 0.15741 -0.70035 0.16204 -0.75399 0.15926 C -0.76198 0.15209 -0.75712 0.15741 -0.76667 0.14075 C -0.76806 0.1382 -0.77066 0.13334 -0.77066 0.13334 C -0.76979 0.11065 -0.7724 0.10463 -0.76667 0.08889 C -0.76007 0.07176 -0.74132 0.06297 -0.72899 0.05556 C -0.71997 0.05 -0.7125 0.04399 -0.7026 0.04075 C -0.69097 0.04144 -0.67813 0.03704 -0.66788 0.04445 C -0.66528 0.0463 -0.66354 0.04977 -0.66094 0.05186 C -0.63837 0.06991 -0.60642 0.09422 -0.58056 0.1 C -0.56736 0.09931 -0.55451 0.10093 -0.54167 0.09815 C -0.53472 0.09676 -0.53767 0.07987 -0.53872 0.06852 C -0.54115 0.04167 -0.55521 0.01852 -0.57483 0.01482 C -0.57674 -0.01666 -0.58472 -0.05532 -0.56649 -0.07963 C -0.5658 -0.08263 -0.56545 -0.08634 -0.56372 -0.08888 C -0.5625 -0.09143 -0.5599 -0.09236 -0.55816 -0.09444 C -0.55434 -0.09976 -0.55156 -0.10856 -0.54583 -0.11111 C -0.54427 -0.1118 -0.5283 -0.11458 -0.5276 -0.11481 C -0.50955 -0.12291 -0.50087 -0.11967 -0.47917 -0.11851 C -0.46997 -0.10648 -0.4658 -0.09768 -0.46094 -0.08148 C -0.4599 -0.06666 -0.45903 -0.05463 -0.45538 -0.04074 C -0.45 0.01158 -0.43142 0.0426 -0.39566 0.06482 C -0.38385 0.07223 -0.37101 0.07246 -0.35833 0.07408 C -0.3434 0.07223 -0.32847 0.07292 -0.31372 0.06852 C -0.30885 0.06713 -0.30347 0.04584 -0.30139 0.04075 C -0.29583 -0.00185 -0.29965 -0.0449 -0.29149 -0.08703 C -0.28941 -0.09884 -0.28681 -0.11574 -0.27899 -0.12407 C -0.25868 -0.14583 -0.28455 -0.11967 -0.26528 -0.13518 C -0.25694 -0.14166 -0.25972 -0.14444 -0.24983 -0.14814 C -0.24792 -0.14884 -0.22569 -0.15185 -0.225 -0.15185 C -0.20278 -0.1493 -0.17986 -0.15092 -0.15816 -0.14444 C -0.14601 -0.14074 -0.13733 -0.12592 -0.12622 -0.11851 C -0.1184 -0.06643 -0.09878 -0.00648 -0.06094 0.01852 C -0.05052 0.02547 -0.03594 0.02593 -0.02483 0.02778 C -0.0158 0.02686 0.00921 0.03218 0.01668 0.01667 C 0.01546 0.01551 0.01425 0.01366 0.01268 0.01297 C 0.00956 0.01181 0.00539 0.01389 0.00296 0.01112 C 0.0007 0.0088 5E-6 3.7037E-7 5E-6 3.7037E-7 Z " pathEditMode="relative" ptsTypes="fffffffffffffffffffffffffffffffffffffffffffffffffffffffffffffffffffffffffffffffffffffffffffffffffffffffffffffffffff">
                                      <p:cBhvr>
                                        <p:cTn id="9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4000" smtClean="0">
                <a:solidFill>
                  <a:srgbClr val="984807"/>
                </a:solidFill>
              </a:rPr>
              <a:t>Определи наличие звук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а</a:t>
            </a:r>
            <a:r>
              <a:rPr lang="ru-RU" sz="4000" smtClean="0">
                <a:solidFill>
                  <a:srgbClr val="984807"/>
                </a:solidFill>
              </a:rPr>
              <a:t> </a:t>
            </a:r>
            <a:r>
              <a:rPr lang="ru-RU" sz="4000" b="1" i="1" smtClean="0">
                <a:solidFill>
                  <a:srgbClr val="984807"/>
                </a:solidFill>
                <a:latin typeface="Arial" charset="0"/>
              </a:rPr>
              <a:t>Б</a:t>
            </a:r>
            <a:r>
              <a:rPr lang="ru-RU" sz="4000" smtClean="0">
                <a:solidFill>
                  <a:srgbClr val="984807"/>
                </a:solidFill>
              </a:rPr>
              <a:t> в названиях картинок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4357688"/>
            <a:ext cx="2500313" cy="1785937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63" y="4357688"/>
            <a:ext cx="2500312" cy="1785937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3286116" y="3000372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1560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88" y="1500188"/>
            <a:ext cx="18764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,erd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>
            <a:off x="2500313" y="1643063"/>
            <a:ext cx="1357312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199_big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7572375" y="1428750"/>
            <a:ext cx="11779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be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4071938" y="1571625"/>
            <a:ext cx="13144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8017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5643563" y="1571625"/>
            <a:ext cx="159543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foto2008071222085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28688" y="2714625"/>
            <a:ext cx="19288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1 13"/>
          <p:cNvSpPr/>
          <p:nvPr/>
        </p:nvSpPr>
        <p:spPr>
          <a:xfrm>
            <a:off x="3295641" y="3159128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042988" y="6308725"/>
            <a:ext cx="571500" cy="3571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ятно 1 6"/>
          <p:cNvSpPr/>
          <p:nvPr/>
        </p:nvSpPr>
        <p:spPr>
          <a:xfrm>
            <a:off x="3181341" y="3346447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ятно 1 6"/>
          <p:cNvSpPr/>
          <p:nvPr/>
        </p:nvSpPr>
        <p:spPr>
          <a:xfrm>
            <a:off x="3252778" y="2986084"/>
            <a:ext cx="2786082" cy="2643207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Пятно 1 13"/>
          <p:cNvSpPr/>
          <p:nvPr/>
        </p:nvSpPr>
        <p:spPr>
          <a:xfrm>
            <a:off x="3078154" y="3086103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ятно 1 13"/>
          <p:cNvSpPr/>
          <p:nvPr/>
        </p:nvSpPr>
        <p:spPr>
          <a:xfrm>
            <a:off x="3367079" y="2941640"/>
            <a:ext cx="2786082" cy="264320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Управляющая кнопка: назад 8">
            <a:hlinkClick r:id="rId8" action="ppaction://hlinksldjump" highlightClick="1"/>
          </p:cNvPr>
          <p:cNvSpPr/>
          <p:nvPr/>
        </p:nvSpPr>
        <p:spPr>
          <a:xfrm>
            <a:off x="250825" y="6308725"/>
            <a:ext cx="571500" cy="357188"/>
          </a:xfrm>
          <a:prstGeom prst="actionButtonBackPreviou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6 C 0.0026 0.01365 0.00989 0.01596 0.01944 0.01851 C 0.02968 0.01782 0.03993 0.01828 0.05 0.01666 C 0.05277 0.0162 0.06093 0.00879 0.06527 0.0074 C 0.07691 -0.00417 0.09132 -0.01297 0.10555 -0.01667 C 0.14461 -0.01505 0.15416 -0.02755 0.17083 0.00925 C 0.16562 0.01944 0.16059 0.03032 0.15416 0.03888 C 0.14722 0.0618 0.15642 0.03379 0.14583 0.0574 C 0.13316 0.08564 0.15295 0.04907 0.13889 0.07407 C 0.13732 0.08448 0.13628 0.09397 0.13333 0.1037 C 0.13281 0.10995 0.13194 0.11596 0.13194 0.12221 C 0.13194 0.13402 0.13125 0.14606 0.13333 0.1574 C 0.13628 0.17407 0.15399 0.17569 0.16389 0.17777 C 0.18767 0.17453 0.20399 0.17985 0.21944 0.15925 C 0.22031 0.15624 0.22083 0.15277 0.22222 0.14999 C 0.22326 0.14768 0.22552 0.14675 0.22639 0.14444 C 0.22951 0.13703 0.23073 0.12823 0.23333 0.12036 C 0.23663 0.09421 0.23194 0.12661 0.23889 0.09444 C 0.24253 0.07731 0.24392 0.05856 0.25 0.04259 C 0.25364 0.03286 0.25833 0.02407 0.2625 0.01481 C 0.26406 0.01157 0.26406 0.00717 0.26527 0.0037 C 0.27048 -0.01204 0.28524 -0.02454 0.29722 -0.02779 C 0.30781 -0.02709 0.31857 -0.02802 0.32916 -0.02593 C 0.33836 -0.02408 0.34166 -0.00186 0.34305 0.0074 C 0.34253 0.02592 0.34253 0.04444 0.34166 0.06296 C 0.34149 0.06874 0.3335 0.08286 0.33333 0.08333 C 0.33142 0.08726 0.3309 0.09212 0.32916 0.09629 C 0.32534 0.10532 0.31944 0.11272 0.31666 0.12221 C 0.30486 0.1618 0.31475 0.1361 0.27361 0.18703 C 0.26771 0.19444 0.25937 0.19421 0.25277 0.19999 C 0.22152 0.22777 0.20364 0.23911 0.16527 0.24259 C 0.1533 0.24143 0.14114 0.24096 0.12916 0.23888 C 0.11823 0.23703 0.10972 0.22314 0.10139 0.21481 C 0.09427 0.19884 0.07517 0.17314 0.06389 0.1611 C 0.06302 0.15809 0.06267 0.15439 0.06111 0.15184 C 0.05972 0.14976 0.05729 0.14976 0.05555 0.14814 C 0.04982 0.14282 0.04878 0.13934 0.04166 0.13703 C -0.0165 0.13842 -0.05104 0.14212 -0.10834 0.13888 C -0.12084 0.13425 -0.13125 0.12893 -0.14167 0.11851 C -0.15018 0.10995 -0.15677 0.09745 -0.16528 0.08888 C -0.16823 0.08587 -0.17205 0.08448 -0.175 0.08147 C -0.18299 0.0736 -0.18368 0.0662 -0.19306 0.0611 C -0.20226 0.06226 -0.21181 0.0618 -0.22084 0.06481 C -0.23299 0.06897 -0.24653 0.09721 -0.25417 0.10925 C -0.25782 0.12106 -0.26302 0.13217 -0.26528 0.14444 C -0.26667 0.15184 -0.26754 0.15948 -0.26945 0.16666 C -0.27084 0.17198 -0.27344 0.17638 -0.275 0.18147 C -0.27865 0.19259 -0.27934 0.20485 -0.28056 0.21666 C -0.27969 0.23402 -0.28021 0.25138 -0.27778 0.26851 C -0.27622 0.27985 -0.25695 0.28888 -0.25695 0.28888 C -0.23177 0.2868 -0.20799 0.28518 -0.18334 0.27962 C -0.17379 0.27337 -0.16459 0.27083 -0.15417 0.26851 C -0.13438 0.27198 -0.13229 0.2662 -0.12917 0.28703 C -0.13073 0.31458 -0.12917 0.34814 -0.13889 0.37407 C -0.13941 0.37846 -0.13959 0.38286 -0.14028 0.38703 C -0.14098 0.39212 -0.14306 0.40184 -0.14306 0.40184 C -0.14219 0.4111 -0.14306 0.42106 -0.14028 0.42962 C -0.13802 0.4368 -0.11789 0.4449 -0.1125 0.44629 C -0.10052 0.44513 -0.0882 0.44536 -0.07639 0.44259 C -0.0724 0.44166 -0.06841 0.43888 -0.06528 0.43518 C -0.0533 0.42152 -0.02743 0.38448 -0.01667 0.36666 C -0.00573 0.3486 0.00468 0.32962 0.01527 0.3111 C 0.0309 0.28356 0.05052 0.23958 0.07777 0.22962 C 0.08455 0.22708 0.09166 0.22638 0.09861 0.22407 C 0.1651 0.22708 0.16076 0.22453 0.20277 0.23703 C 0.22309 0.25509 0.23177 0.26458 0.25 0.28888 C 0.25694 0.29814 0.26614 0.32291 0.27222 0.33518 C 0.27413 0.34513 0.27673 0.35509 0.27916 0.36481 C 0.28055 0.37036 0.28437 0.3743 0.28611 0.37962 C 0.29201 0.39675 0.296 0.41573 0.30416 0.43147 C 0.30607 0.43518 0.30902 0.43749 0.31111 0.44073 C 0.31458 0.44606 0.31632 0.4537 0.32083 0.4574 C 0.33593 0.46944 0.35052 0.47939 0.36805 0.48333 C 0.38767 0.49629 0.41111 0.4861 0.43194 0.48147 C 0.4401 0.4743 0.44548 0.4736 0.45555 0.47221 C 0.45694 0.47106 0.4585 0.47013 0.45972 0.46851 C 0.46093 0.46689 0.4625 0.46296 0.4625 0.46296 " pathEditMode="relative" ptsTypes="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C -0.01597 -0.01436 -0.02413 -0.03588 -0.03611 -0.05556 C -0.03767 -0.05811 -0.03785 -0.06181 -0.03889 -0.06482 C -0.04132 -0.0713 -0.04392 -0.07732 -0.04722 -0.08334 C -0.05243 -0.1044 -0.05017 -0.12315 -0.04722 -0.1463 C -0.04635 -0.15394 -0.04132 -0.15973 -0.03889 -0.16667 C -0.03611 -0.17477 -0.03628 -0.17894 -0.03055 -0.18519 C -0.02708 -0.18889 -0.02222 -0.19074 -0.01805 -0.1926 C -0.00104 -0.19098 0.00521 -0.19514 0.01389 -0.17778 C 0.02274 -0.13056 0.00469 -0.06343 0.04722 -0.04445 C 0.05365 -0.04514 0.06042 -0.04375 0.06667 -0.0463 C 0.06892 -0.04723 0.06927 -0.05139 0.07083 -0.05371 C 0.07517 -0.06042 0.07865 -0.06783 0.08333 -0.07408 C 0.09288 -0.12547 0.08629 -0.0838 0.08333 -0.20186 C 0.08386 -0.21227 0.08351 -0.22292 0.08472 -0.23334 C 0.08524 -0.23727 0.09202 -0.24954 0.09445 -0.25186 C 0.09653 -0.25371 0.09913 -0.25417 0.10139 -0.25556 C 0.10295 -0.25649 0.10417 -0.25787 0.10556 -0.25926 C 0.11059 -0.26436 0.11441 -0.27014 0.12083 -0.27223 C 0.12535 -0.27362 0.13004 -0.27338 0.13472 -0.27408 C 0.14583 -0.26852 0.15851 -0.26667 0.16806 -0.25741 C 0.17639 -0.24931 0.18611 -0.22408 0.18611 -0.22408 C 0.18906 -0.21227 0.19288 -0.2007 0.19583 -0.18889 C 0.19445 -0.15996 0.19375 -0.13079 0.19167 -0.10186 C 0.18906 -0.06713 0.175 -0.03542 0.16528 -0.00371 C 0.15556 0.02801 0.14896 0.06203 0.1375 0.09259 C 0.13577 0.11435 0.12952 0.13426 0.12639 0.15555 C 0.12778 0.17847 0.12778 0.20138 0.13056 0.22407 C 0.13177 0.23449 0.14392 0.24213 0.14861 0.24629 C 0.15104 0.24838 0.15417 0.24884 0.15695 0.25 C 0.15833 0.25069 0.16111 0.25185 0.16111 0.25185 C 0.17934 0.24838 0.1934 0.2324 0.20695 0.21666 C 0.22222 0.19884 0.24427 0.175 0.25695 0.15185 C 0.27691 0.11551 0.28889 0.07152 0.29583 0.02777 C 0.30156 -0.04584 0.30382 -0.07014 0.30139 -0.15556 C 0.30104 -0.16806 0.29861 -0.1926 0.29861 -0.1926 C 0.29913 -0.22524 0.29774 -0.25811 0.3 -0.29074 C 0.30017 -0.29352 0.30417 -0.2926 0.30556 -0.29445 C 0.30833 -0.29815 0.31024 -0.30301 0.3125 -0.30741 C 0.32413 -0.33056 0.32813 -0.35371 0.35 -0.36112 C 0.37049 -0.38287 0.34445 -0.35672 0.36389 -0.37223 C 0.37639 -0.38218 0.3849 -0.39167 0.4 -0.39445 C 0.43663 -0.39283 0.45 -0.40533 0.46528 -0.36482 C 0.46389 -0.34329 0.4632 -0.32153 0.46111 -0.3 C 0.46059 -0.29399 0.45764 -0.28866 0.45556 -0.28334 C 0.45261 -0.2757 0.44583 -0.26112 0.44583 -0.26112 C 0.44531 -0.25857 0.44497 -0.25625 0.44445 -0.25371 C 0.44358 -0.25 0.44167 -0.2426 0.44167 -0.2426 C 0.44462 -0.22639 0.45399 -0.22037 0.46528 -0.21667 C 0.47726 -0.21783 0.48993 -0.21551 0.50139 -0.22037 C 0.5099 -0.22385 0.51563 -0.23542 0.52361 -0.24074 C 0.53542 -0.24862 0.54688 -0.26204 0.55972 -0.26482 C 0.56788 -0.2713 0.5724 -0.27223 0.58195 -0.27408 C 0.59774 -0.27338 0.61354 -0.27454 0.62917 -0.27223 C 0.6309 -0.27199 0.63195 -0.26899 0.63195 -0.26667 C 0.63281 -0.23797 0.63264 -0.22408 0.62083 -0.20371 C 0.61649 -0.19607 0.61042 -0.18982 0.60695 -0.18149 C 0.60469 -0.17593 0.60278 -0.16991 0.6 -0.16482 C 0.58403 -0.13635 0.54115 -0.10625 0.51528 -0.10186 C 0.49202 -0.09028 0.46649 -0.07639 0.44167 -0.07223 C 0.42066 -0.05533 0.45365 -0.08102 0.4 -0.05 C 0.39236 -0.04561 0.37431 -0.02408 0.36945 -0.01505 C 0.36597 -0.00834 0.3658 -0.00116 0.3625 0.00555 C 0.36198 0.00856 0.36163 0.0118 0.36111 0.01481 C 0.36024 0.01967 0.35833 0.02963 0.35833 0.02963 C 0.3632 0.11458 0.34913 0.05926 0.375 0.08518 C 0.37691 0.08703 0.3783 0.08958 0.38056 0.09074 C 0.39636 0.09838 0.43056 0.09629 0.43056 0.09629 C 0.47934 0.0949 0.50903 0.09282 0.55695 0.09444 C 0.56545 0.09722 0.57257 0.1074 0.57778 0.11666 C 0.58125 0.13032 0.58386 0.14351 0.5875 0.1574 C 0.5882 0.15972 0.58802 0.1625 0.58889 0.16481 C 0.58993 0.16713 0.59184 0.16828 0.59306 0.17037 C 0.59653 0.17638 0.59931 0.18287 0.60278 0.18888 C 0.60434 0.19745 0.60851 0.20138 0.61111 0.20926 C 0.61511 0.22106 0.61806 0.23518 0.61806 0.24814 " pathEditMode="relative" ptsTypes="fffffffffffffffffffffffffffffffffffffffffffffffffffffffffffffffffffffffffffA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8.88889E-6 C -0.00191 0.05209 0.00417 0.04329 -0.03472 0.04075 C -0.07534 0.02269 -0.11962 0.00348 -0.15555 -0.02777 C -0.1875 -0.05555 -0.22031 -0.08726 -0.25555 -0.1074 C -0.26823 -0.11458 -0.28003 -0.11597 -0.29305 -0.12036 C -0.29531 -0.11967 -0.31146 -0.1162 -0.31528 -0.11296 C -0.32083 -0.1081 -0.33055 -0.09629 -0.33055 -0.09629 C -0.3335 -0.08634 -0.33576 -0.07661 -0.33889 -0.06666 C -0.34114 -0.03749 -0.34149 -0.04236 -0.3375 -0.00185 C -0.33715 0.00139 -0.33663 0.00533 -0.33472 0.00741 C -0.32344 0.02038 -0.31007 0.02593 -0.29583 0.02778 C -0.27708 0.03704 -0.25712 0.04399 -0.2375 0.05001 C -0.20607 0.0595 -0.21146 0.05394 -0.19166 0.06482 C -0.1875 0.06714 -0.18316 0.06899 -0.17916 0.07223 C -0.16909 0.08033 -0.15 0.09815 -0.15 0.09815 C -0.14635 0.10788 -0.14566 0.11297 -0.14444 0.12408 C -0.14635 0.13264 -0.1467 0.14214 -0.15 0.15001 C -0.15364 0.15857 -0.17274 0.16644 -0.17916 0.16852 C -0.196 0.18102 -0.20521 0.17894 -0.22361 0.18334 C -0.35069 0.18172 -0.34132 0.19445 -0.42916 0.15927 C -0.43611 0.15649 -0.44201 0.15024 -0.44861 0.1463 C -0.44965 0.14561 -0.49409 0.12153 -0.50416 0.11297 C -0.5092 0.1088 -0.51302 0.10232 -0.51805 0.09815 C -0.54757 0.07431 -0.59097 0.04607 -0.625 0.03704 C -0.64948 0.03843 -0.67552 0.03149 -0.69861 0.0426 C -0.70746 0.04677 -0.71562 0.0551 -0.725 0.05927 C -0.72656 0.06112 -0.74184 0.07663 -0.74583 0.08334 C -0.75903 0.10579 -0.76701 0.12802 -0.77778 0.15186 C -0.78212 0.17501 -0.78767 0.20973 -0.76666 0.21667 C -0.7493 0.23195 -0.71632 0.22153 -0.70139 0.22038 C -0.68871 0.20903 -0.67448 0.20348 -0.6625 0.19075 C -0.64271 0.16968 -0.62725 0.14769 -0.60139 0.14075 C -0.59392 0.14144 -0.58628 0.14028 -0.57916 0.1426 C -0.57587 0.14376 -0.57187 0.15348 -0.57083 0.15741 C -0.56962 0.16227 -0.56805 0.17223 -0.56805 0.17223 C -0.56857 0.1882 -0.5684 0.2044 -0.56944 0.22038 C -0.57014 0.23056 -0.58212 0.2544 -0.58333 0.25741 C -0.59583 0.28635 -0.61354 0.31112 -0.62916 0.33704 C -0.63073 0.34954 -0.63403 0.35695 -0.6375 0.36852 C -0.64097 0.3801 -0.64184 0.39538 -0.64305 0.40741 C -0.64166 0.41366 -0.64253 0.42177 -0.63889 0.42593 C -0.63541 0.42987 -0.62951 0.42593 -0.625 0.42778 C -0.62309 0.42848 -0.62239 0.43172 -0.62083 0.43334 C -0.61684 0.43704 -0.61423 0.43751 -0.60972 0.43889 C -0.58889 0.43751 -0.5868 0.4382 -0.57222 0.43334 C -0.5618 0.42408 -0.54965 0.41783 -0.53889 0.40927 C -0.52969 0.40186 -0.52274 0.38959 -0.51528 0.37964 C -0.50677 0.36829 -0.51215 0.37061 -0.50694 0.35927 C -0.50538 0.35579 -0.50295 0.35325 -0.50139 0.35001 C -0.48819 0.32246 -0.48246 0.29839 -0.45694 0.28704 C -0.43385 0.29653 -0.42795 0.29121 -0.41805 0.31112 C -0.41701 0.3176 -0.41267 0.32292 -0.4125 0.32964 C -0.41041 0.40417 -0.40868 0.3926 -0.41528 0.42778 C -0.41701 0.44931 -0.4184 0.45741 -0.41528 0.48334 C -0.41493 0.48635 -0.41267 0.48843 -0.41111 0.49075 C -0.39948 0.50788 -0.3835 0.51343 -0.36666 0.51667 C -0.35746 0.51482 -0.34791 0.51482 -0.33889 0.51112 C -0.33403 0.50903 -0.33055 0.50394 -0.32639 0.50001 C -0.31128 0.48565 -0.30191 0.46852 -0.29028 0.45001 C -0.27309 0.42315 -0.28941 0.45278 -0.27639 0.42964 C -0.25833 0.39746 -0.25104 0.36714 -0.22083 0.35371 C -0.21771 0.34769 -0.21909 0.34792 -0.21389 0.3463 C -0.20937 0.34491 -0.2 0.3426 -0.2 0.3426 C -0.1842 0.34491 -0.17153 0.34538 -0.15694 0.35186 C -0.15017 0.35903 -0.14427 0.36413 -0.13611 0.36852 C -0.13038 0.38357 -0.12014 0.40186 -0.10972 0.41112 C -0.10729 0.41598 -0.10555 0.42153 -0.10278 0.42593 C -0.10034 0.42964 -0.09705 0.43172 -0.09444 0.43519 C -0.09149 0.45464 -0.09305 0.44121 -0.09305 0.47593 " pathEditMode="relative" ptsTypes="ffffffffffffffffffffffffffffffffffffffffffffffffffffffffffffffffffffA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2.22222E-6 C 0.01458 0.01296 0.04166 0.00301 0.05416 0.00185 C 0.0618 -0.00324 0.07013 -0.00602 0.07777 -0.01111 C 0.08732 -0.01782 0.09548 -0.02847 0.10555 -0.03333 C 0.11058 -0.03588 0.11597 -0.03773 0.12083 -0.04074 C 0.12482 -0.04329 0.12795 -0.04792 0.13194 -0.05 C 0.14236 -0.05532 0.15694 -0.05741 0.16805 -0.05926 C 0.18142 -0.05856 0.19531 -0.06181 0.20833 -0.05741 C 0.21475 -0.05532 0.21857 -0.0463 0.22361 -0.04074 C 0.23506 -0.02801 0.24392 -0.01227 0.25277 0.0037 C 0.25798 0.03148 0.25572 0.06088 0.24722 0.08704 C 0.24618 0.0956 0.24461 0.10278 0.24305 0.11111 C 0.24583 0.15278 0.23993 0.14097 0.29861 0.12778 C 0.32413 0.12199 0.33576 0.08634 0.34444 0.05926 C 0.35017 -0.00208 0.36319 -0.09352 0.39861 -0.14074 C 0.4118 -0.15833 0.42586 -0.16898 0.44166 -0.18148 C 0.45399 -0.1912 0.44583 -0.18727 0.45972 -0.19444 C 0.46249 -0.19583 0.46805 -0.19815 0.46805 -0.19815 C 0.48524 -0.19306 0.47829 -0.19722 0.48611 -0.18148 C 0.48645 -0.15278 0.46927 -0.06968 0.50833 -0.06111 C 0.51249 -0.06019 0.51666 -0.05995 0.52083 -0.05926 C 0.52829 -0.05995 0.53576 -0.05926 0.54305 -0.06111 C 0.54965 -0.06273 0.55451 -0.07037 0.55972 -0.07593 C 0.57083 -0.0875 0.57899 -0.10162 0.58888 -0.11481 C 0.59288 -0.12014 0.59756 -0.12407 0.60138 -0.12963 C 0.61354 -0.14745 0.61961 -0.1662 0.63749 -0.17407 C 0.66458 -0.1706 0.6677 -0.17662 0.67916 -0.15 C 0.67777 -0.12963 0.67829 -0.1088 0.67499 -0.08889 C 0.66874 -0.05 0.64183 -0.02245 0.62083 0.00185 C 0.61631 0.00694 0.61302 0.01389 0.60833 0.01852 C 0.60364 0.02315 0.59774 0.025 0.59305 0.02963 C 0.57326 0.04907 0.55815 0.07593 0.53749 0.09444 C 0.53524 0.09884 0.53333 0.10347 0.53055 0.10741 C 0.52812 0.11088 0.52447 0.11296 0.52222 0.11667 C 0.51302 0.13125 0.50746 0.14815 0.49861 0.16296 C 0.49635 0.175 0.49374 0.18171 0.49722 0.19444 C 0.49913 0.20162 0.51909 0.20486 0.52361 0.20556 C 0.54114 0.2044 0.55885 0.20486 0.57638 0.20185 C 0.61562 0.19514 0.64861 0.16065 0.68611 0.14815 C 0.70156 0.14306 0.72013 0.14236 0.73611 0.13889 C 0.74583 0.13958 0.75572 0.13866 0.76527 0.14074 C 0.76944 0.14167 0.77777 0.15093 0.78194 0.1537 C 0.79305 0.17338 0.77864 0.14931 0.79166 0.16667 C 0.79843 0.17569 0.80347 0.18727 0.80833 0.19815 C 0.81354 0.23241 0.81649 0.275 0.80277 0.30556 C 0.79982 0.32083 0.80381 0.30463 0.79583 0.32222 C 0.77916 0.35926 0.75451 0.37662 0.72499 0.39444 C 0.70086 0.40903 0.67621 0.41042 0.65138 0.42222 C 0.5901 0.45139 0.52552 0.45185 0.46111 0.4537 C 0.43611 0.45255 0.41111 0.45301 0.38611 0.45 C 0.3802 0.44931 0.37482 0.4456 0.36944 0.44259 C 0.36458 0.43981 0.34357 0.42569 0.33888 0.42037 C 0.31666 0.3956 0.31076 0.35833 0.29861 0.32593 C 0.29392 0.29769 0.29878 0.32014 0.28888 0.29074 C 0.28697 0.28472 0.28454 0.27199 0.28055 0.26667 C 0.27447 0.25856 0.26649 0.25787 0.25972 0.25185 C 0.23663 0.2588 0.23506 0.26806 0.22222 0.29259 C 0.20711 0.32153 0.19548 0.3581 0.19027 0.39259 C 0.18784 0.43241 0.18819 0.47176 0.19305 0.51111 C 0.19218 0.52523 0.1927 0.53981 0.19027 0.5537 C 0.18871 0.56227 0.17222 0.56481 0.17222 0.56481 C 0.15277 0.56343 0.13124 0.57083 0.11388 0.55926 C 0.11215 0.5581 0.11128 0.55509 0.10972 0.5537 C 0.0993 0.54444 0.11388 0.56667 0.09722 0.54444 C 0.09444 0.54074 0.08888 0.53333 0.08888 0.53333 C 0.08749 0.52894 0.08628 0.52454 0.08472 0.52037 C 0.0835 0.51713 0.08159 0.51435 0.08055 0.51111 C 0.07933 0.50764 0.07777 0.5 0.07777 0.5 C 0.08055 0.47917 0.07968 0.46435 0.08749 0.44815 C 0.09322 0.43611 0.10555 0.41296 0.10555 0.41296 C 0.11163 0.38495 0.11267 0.35903 0.11388 0.32963 C 0.11302 0.30301 0.11232 0.27662 0.11111 0.25 C 0.11041 0.23472 0.09461 0.21481 0.09027 0.20741 C 0.08315 0.1956 0.08003 0.19537 0.07083 0.18889 C 0.05624 0.17847 0.06024 0.17847 0.04305 0.17593 C 0.02569 0.17014 0.00781 0.16944 -0.00973 0.16481 C -0.02119 0.15718 -0.03247 0.15116 -0.04028 0.13704 C -0.04723 0.09977 -0.0382 0.08565 -0.01528 0.07222 C -0.01476 0.05926 -0.01563 0.04606 -0.01389 0.03333 C -0.0132 0.02894 -0.01025 0.02593 -0.00834 0.02222 C -0.00382 0.01319 -0.01077 0.01991 -0.00417 0.01111 C -0.00296 0.00949 -0.00157 0.00833 -7.77778E-6 0.00741 C 0.00138 0.00648 0.00416 0.00741 0.00416 0.00556 C 0.00416 0.00301 0.00138 0.00185 -7.77778E-6 -2.22222E-6 Z " pathEditMode="relative" ptsTypes="ffffffffffffffffffffffffffffffffffffffffffffffffffffffffffffffffffffffffffffffffffff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1.85185E-6 C -0.00278 0.01088 0.00329 0.00903 0.00954 0.01111 C 0.01579 0.01042 0.0217 0.01019 0.02777 0.00926 C 0.03524 0.0081 0.0467 -0.00139 0.0526 -0.00555 C 0.06093 -0.01088 0.07152 -0.0125 0.08055 -0.01481 C 0.10052 -0.03264 0.11041 -0.01088 0.11666 0.00926 C 0.1151 0.02107 0.11475 0.03287 0.11249 0.04445 C 0.11111 0.05116 0.10746 0.05185 0.10416 0.05556 C 0.09479 0.06597 0.08715 0.07523 0.08315 0.09074 C 0.08593 0.12986 0.08906 0.1169 0.12222 0.10741 C 0.14861 0.08403 0.17812 0.03658 0.19444 -1.85185E-6 C 0.21527 -0.04699 0.23472 -0.09514 0.27916 -0.1037 C 0.30451 -0.10208 0.30815 -0.10509 0.32499 -0.08704 C 0.33784 -0.05856 0.32065 -0.09421 0.33472 -0.07222 C 0.33715 -0.06852 0.33819 -0.06342 0.34027 -0.05926 C 0.34513 -0.0368 0.34861 -0.01065 0.33749 0.00926 C 0.33472 0.02014 0.33749 0.01181 0.32916 0.02593 C 0.32656 0.03056 0.32517 0.03634 0.32222 0.04074 C 0.31163 0.05671 0.296 0.06829 0.28472 0.08334 C 0.28055 0.08889 0.26232 0.11204 0.25972 0.12037 C 0.25607 0.13241 0.25885 0.12755 0.25138 0.13519 C 0.25034 0.14028 0.24722 0.14468 0.24722 0.15 C 0.24722 0.16181 0.24739 0.17384 0.24999 0.18519 C 0.25538 0.20857 0.25694 0.2125 0.27083 0.21296 C 0.30329 0.21412 0.33558 0.21412 0.36805 0.21482 C 0.37447 0.21759 0.37795 0.22361 0.38472 0.22593 C 0.38802 0.23264 0.39253 0.23588 0.39583 0.24259 C 0.39913 0.26019 0.39982 0.28195 0.38888 0.29445 C 0.38298 0.30116 0.38402 0.3 0.37638 0.30185 C 0.37083 0.30324 0.35972 0.30556 0.35972 0.30556 C 0.34062 0.30324 0.32048 0.30602 0.30277 0.2963 C 0.29183 0.29028 0.28177 0.27894 0.27083 0.27222 C 0.25225 0.26065 0.23402 0.2544 0.21388 0.25 C 0.16267 0.2544 0.1769 0.24213 0.15555 0.27778 C 0.15138 0.30023 0.15833 0.26505 0.14999 0.2963 C 0.14826 0.30209 0.14687 0.31366 0.14565 0.32037 C 0.14635 0.33334 0.1434 0.34815 0.14861 0.35926 C 0.14965 0.36181 0.1526 0.36273 0.15416 0.36482 C 0.15624 0.36759 0.15815 0.3706 0.15954 0.37408 C 0.16718 0.39051 0.17256 0.4088 0.17482 0.42778 C 0.17447 0.44375 0.17517 0.45996 0.17343 0.47593 C 0.17291 0.48079 0.16892 0.48357 0.16666 0.48704 C 0.16215 0.49375 0.15017 0.51273 0.14427 0.51852 C 0.07586 0.5088 0.10208 0.5294 0.08454 0.49074 C 0.08315 0.48357 0.0809 0.47454 0.08055 0.46667 C 0.07916 0.43148 0.07951 0.3963 0.07777 0.36111 C 0.07656 0.34005 0.04722 0.33264 0.03611 0.32778 C 0.02065 0.32986 -0.00053 0.32986 -0.01389 0.34445 C -0.0257 0.35718 -0.03577 0.37639 -0.04445 0.39259 C -0.04792 0.39908 -0.04983 0.40718 -0.05417 0.41296 C -0.05695 0.41667 -0.06007 0.41991 -0.06251 0.42408 C -0.07205 0.43959 -0.06042 0.42824 -0.07362 0.43889 C -0.08369 0.45533 -0.08525 0.46273 -0.10001 0.46667 C -0.11719 0.47801 -0.11285 0.47408 -0.13889 0.46852 C -0.13351 0.45417 -0.13751 0.46296 -0.12362 0.44445 C -0.11789 0.43681 -0.11459 0.42546 -0.10973 0.41667 C -0.10626 0.39838 -0.1073 0.37917 -0.11112 0.36111 C -0.11528 0.34144 -0.10869 0.36898 -0.11528 0.34259 C -0.1158 0.34074 -0.11667 0.33704 -0.11667 0.33704 C -0.11719 0.33125 -0.1191 0.30671 -0.12639 0.30556 C -0.1356 0.30394 -0.14497 0.3044 -0.15435 0.30371 C -0.16164 0.30185 -0.16928 0.3007 -0.17639 0.29815 C -0.20747 0.28681 -0.16094 0.29722 -0.19445 0.29074 C -0.21737 0.2794 -0.22709 0.27338 -0.25973 0.27222 C -0.30834 0.27037 -0.40556 0.26667 -0.40556 0.26667 C -0.42396 0.26435 -0.41754 0.26667 -0.43473 0.25926 C -0.44167 0.25625 -0.45556 0.25 -0.45556 0.25 C -0.45764 0.24792 -0.46598 0.24005 -0.46667 0.23519 C -0.46945 0.21435 -0.43577 0.20093 -0.42501 0.19815 C -0.42119 0.19722 -0.41771 0.19468 -0.41389 0.19445 C -0.38004 0.19283 -0.34653 0.19329 -0.31251 0.19259 C -0.30695 0.19005 -0.30487 0.18449 -0.30001 0.17963 C -0.29862 0.17037 -0.29584 0.16296 -0.29445 0.15371 C -0.29497 0.13773 -0.29393 0.1213 -0.29584 0.10556 C -0.29636 0.10162 -0.29983 0.09954 -0.30139 0.0963 C -0.30973 0.07986 -0.31303 0.07546 -0.32639 0.06667 C -0.33855 0.04769 -0.34237 0.01898 -0.34445 -0.00555 C -0.34358 -0.02708 -0.34323 -0.04884 -0.34167 -0.07037 C -0.3408 -0.08287 -0.33282 -0.09097 -0.32639 -0.09815 C -0.31164 -0.11458 -0.28733 -0.13449 -0.26806 -0.14259 C -0.26094 -0.1456 -0.25313 -0.1456 -0.24601 -0.14815 C -0.23143 -0.1456 -0.21685 -0.14491 -0.20278 -0.14074 C -0.19983 -0.13981 -0.19827 -0.13541 -0.19584 -0.13333 C -0.19289 -0.13055 -0.18924 -0.12847 -0.18612 -0.12592 C -0.17466 -0.11643 -0.16303 -0.10671 -0.15001 -0.10185 C -0.14619 -0.09884 -0.14289 -0.09491 -0.13889 -0.09259 C -0.13143 -0.08842 -0.12622 -0.0868 -0.11945 -0.07963 C -0.11077 -0.07037 -0.09792 -0.05463 -0.08751 -0.05 C -0.07535 -0.03704 -0.05799 -0.01666 -0.04167 -0.01481 C -0.03004 -0.01342 -0.02657 -0.01366 -0.01667 -0.01111 C -0.01198 -0.00995 -0.00278 -0.00555 -0.00278 -0.00555 C -0.00018 -0.00208 0.00329 -1.85185E-6 0.00555 0.00371 C 0.00624 0.00533 0.00694 0.00926 0.00694 0.00926 " pathEditMode="relative" ptsTypes="ffffffffffffffffffffffffffffffffffffffffffffffffffffffffffffffffffffffffffffffffffffffffffffA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C -0.01406 -0.01505 -0.02968 -0.02546 -0.04444 -0.03889 C -0.0809 -0.07222 -0.11979 -0.09491 -0.1625 -0.10926 C -0.17777 -0.1081 -0.19357 -0.11088 -0.20833 -0.10556 C -0.21701 -0.10255 -0.23055 -0.08519 -0.23055 -0.08519 C -0.24218 -0.05856 -0.23871 -0.0713 -0.24305 -0.04815 C -0.24635 -0.0088 -0.24132 0.0456 -0.21527 0.07037 C -0.21336 0.07477 -0.2118 0.07917 -0.20972 0.08333 C -0.20711 0.08843 -0.20382 0.09282 -0.20139 0.09815 C -0.19913 0.10347 -0.19791 0.10949 -0.19583 0.11481 C -0.19375 0.11991 -0.19114 0.12477 -0.18889 0.12963 C -0.18645 0.14537 -0.18246 0.16019 -0.18055 0.17593 C -0.18107 0.18819 -0.18073 0.20069 -0.18194 0.21296 C -0.18385 0.23356 -0.21857 0.23843 -0.22916 0.24074 C -0.24357 0.23958 -0.25798 0.24005 -0.27222 0.23704 C -0.28941 0.23356 -0.30243 0.20995 -0.31111 0.19259 C -0.31823 0.16273 -0.32621 0.13403 -0.33194 0.1037 C -0.33246 0.0963 -0.33194 0.08866 -0.33333 0.08148 C -0.33437 0.07639 -0.33802 0.07292 -0.34027 0.06852 C -0.34618 0.05741 -0.3533 0.04583 -0.36111 0.03704 C -0.36493 0.03264 -0.36979 0.03009 -0.37361 0.02593 C -0.38559 0.01296 -0.38055 0.01319 -0.39305 0.00185 C -0.39982 -0.00417 -0.40729 -0.00856 -0.41389 -0.01481 C -0.41718 -0.01782 -0.41996 -0.02176 -0.42361 -0.02407 C -0.42708 -0.02616 -0.43107 -0.02616 -0.43472 -0.02778 C -0.44826 -0.03333 -0.45937 -0.03889 -0.47361 -0.04074 C -0.51371 -0.05417 -0.56059 -0.03009 -0.59444 4.07407E-6 C -0.6026 0.00718 -0.6092 0.01759 -0.61666 0.02593 C -0.62187 0.04306 -0.62986 0.05787 -0.63333 0.07593 C -0.63281 0.08889 -0.63385 0.10208 -0.63194 0.11481 C -0.63142 0.11875 -0.62795 0.12083 -0.62639 0.12407 C -0.61823 0.14051 -0.61284 0.15255 -0.6 0.16296 C -0.596 0.17083 -0.59323 0.17546 -0.58611 0.17778 C -0.54861 0.17685 -0.51319 0.17176 -0.47639 0.17407 C -0.47413 0.17593 -0.4717 0.17778 -0.46944 0.17963 C -0.46666 0.18194 -0.46111 0.18704 -0.46111 0.18704 C -0.45642 0.1963 -0.45347 0.20417 -0.45139 0.21481 C -0.44791 0.26597 -0.44774 0.31782 -0.45416 0.36852 C -0.44652 0.42292 -0.45659 0.41875 -0.43611 0.43704 C -0.43524 0.43889 -0.43455 0.4412 -0.43333 0.44259 C -0.42899 0.44792 -0.40121 0.47708 -0.39583 0.47778 C -0.3783 0.48009 -0.38663 0.47894 -0.37083 0.48148 C -0.3533 0.47917 -0.33507 0.48032 -0.31805 0.47407 C -0.30816 0.47037 -0.29652 0.45856 -0.29027 0.44815 C -0.28854 0.44537 -0.28784 0.44167 -0.28611 0.43889 C -0.28368 0.43542 -0.2802 0.4331 -0.27777 0.42963 C -0.27552 0.42639 -0.2743 0.42199 -0.27222 0.41852 C -0.26927 0.41389 -0.26562 0.40995 -0.2625 0.40556 C -0.26007 0.40208 -0.2585 0.39745 -0.25555 0.39444 C -0.24496 0.38356 -0.22899 0.37083 -0.21666 0.36481 C -0.2085 0.36088 -0.19166 0.35556 -0.19166 0.35556 C -0.17673 0.35926 -0.1625 0.36296 -0.15139 0.37778 C -0.13906 0.39421 -0.1335 0.41806 -0.12361 0.43704 C -0.11215 0.45903 -0.10468 0.47199 -0.08889 0.48889 C -0.08663 0.49144 -0.07135 0.49375 -0.06805 0.49444 C -0.0592 0.49329 -0.05017 0.49421 -0.04166 0.49074 C -0.03767 0.48912 -0.03472 0.48403 -0.03194 0.47963 C -0.02291 0.46551 -0.01475 0.44699 -0.00694 0.43148 C -0.00538 0.42269 -0.00434 0.41806 0.00139 0.41296 C 0.00556 0.40463 0.00938 0.4037 0.01667 0.40185 C 0.02639 0.40255 0.03611 0.40255 0.04584 0.4037 C 0.0566 0.40486 0.06858 0.41319 0.07917 0.41667 C 0.08664 0.41481 0.09445 0.41528 0.10139 0.41111 C 0.10365 0.40972 0.104 0.40509 0.10417 0.40185 C 0.10452 0.39144 0.10452 0.38056 0.10278 0.37037 C 0.10226 0.3669 0.09167 0.3537 0.09028 0.35185 C 0.07726 0.33264 0.06042 0.32199 0.05139 0.29815 C 0.04844 0.27847 0.04723 0.27523 0.05417 0.2463 C 0.05504 0.24282 0.07014 0.23935 0.07223 0.23889 C 0.08611 0.23958 0.1 0.23958 0.11389 0.24074 C 0.11528 0.24097 0.11667 0.24306 0.11806 0.24259 C 0.13125 0.23796 0.14445 0.2331 0.15695 0.22593 C 0.17934 0.21319 0.19653 0.18449 0.21667 0.16667 C 0.23542 0.15 0.25521 0.13287 0.26806 0.10741 C 0.27292 0.08449 0.27865 0.06204 0.28334 0.03889 C 0.28455 0.03264 0.28629 0.02662 0.2875 0.02037 C 0.28941 0.01065 0.29306 -0.00926 0.29306 -0.00926 C 0.29254 -0.03727 0.29966 -0.10324 0.27084 -0.11852 C 0.21615 -0.11736 0.15712 -0.14167 0.10695 -0.11296 C 0.0967 -0.10718 0.10608 -0.11088 0.09584 -0.10741 C 0.09063 -0.10046 0.08542 -0.09884 0.07917 -0.09259 C 0.07448 -0.08796 0.07084 -0.08403 0.06528 -0.08148 C 0.05139 -0.06296 0.05799 -0.06829 0.04723 -0.06111 C 0.04375 -0.05417 0.03907 -0.05093 0.03473 -0.04444 C 0.02882 -0.03565 0.02535 -0.025 0.01806 -0.01852 C 0.0158 -0.00972 0.01407 -0.00741 0.00695 -0.00741 " pathEditMode="relative" ptsTypes="fffffffffffffffffffffffffffffffffffffffffffffffffffffffffffffffffffffffffffffffffffffA">
                                      <p:cBhvr>
                                        <p:cTn id="9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Выбери</a:t>
            </a:r>
            <a:r>
              <a:rPr lang="ru-RU" sz="4000" smtClean="0">
                <a:solidFill>
                  <a:srgbClr val="984807"/>
                </a:solidFill>
              </a:rPr>
              <a:t> слова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, где</a:t>
            </a:r>
            <a:r>
              <a:rPr lang="ru-RU" sz="4000" smtClean="0">
                <a:solidFill>
                  <a:srgbClr val="984807"/>
                </a:solidFill>
              </a:rPr>
              <a:t> пропущен слог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 ПА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1357313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РЫ…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назад 8">
            <a:hlinkClick r:id="rId2" action="ppaction://hlinksldjump" highlightClick="1"/>
          </p:cNvPr>
          <p:cNvSpPr/>
          <p:nvPr/>
        </p:nvSpPr>
        <p:spPr>
          <a:xfrm>
            <a:off x="323850" y="6308725"/>
            <a:ext cx="571500" cy="357188"/>
          </a:xfrm>
          <a:prstGeom prst="actionButtonBackPreviou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2357438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ЛА…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8" y="1357313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ЛИ…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8" y="2357438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…ГАЖ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325" y="2357438"/>
            <a:ext cx="2487613" cy="7842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…МЯТЬ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388" y="3357563"/>
            <a:ext cx="2808287" cy="7921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>
                <a:solidFill>
                  <a:srgbClr val="C00000"/>
                </a:solidFill>
                <a:cs typeface="Arial" charset="0"/>
              </a:rPr>
              <a:t>РЫ</a:t>
            </a:r>
            <a:r>
              <a:rPr lang="ru-RU" sz="4800">
                <a:solidFill>
                  <a:srgbClr val="C00000"/>
                </a:solidFill>
                <a:latin typeface="Arial" charset="0"/>
                <a:cs typeface="Arial" charset="0"/>
              </a:rPr>
              <a:t>..</a:t>
            </a:r>
            <a:r>
              <a:rPr lang="ru-RU" sz="4800">
                <a:solidFill>
                  <a:srgbClr val="C00000"/>
                </a:solidFill>
                <a:cs typeface="Arial" charset="0"/>
              </a:rPr>
              <a:t>…КИ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32138" y="3357563"/>
            <a:ext cx="2808287" cy="863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>
                <a:solidFill>
                  <a:srgbClr val="C00000"/>
                </a:solidFill>
                <a:cs typeface="Arial" charset="0"/>
              </a:rPr>
              <a:t>ЛО…</a:t>
            </a:r>
            <a:r>
              <a:rPr lang="ru-RU" sz="4800">
                <a:solidFill>
                  <a:srgbClr val="C00000"/>
                </a:solidFill>
                <a:latin typeface="Arial" charset="0"/>
                <a:cs typeface="Arial" charset="0"/>
              </a:rPr>
              <a:t>..</a:t>
            </a:r>
            <a:r>
              <a:rPr lang="ru-RU" sz="4800">
                <a:solidFill>
                  <a:srgbClr val="C00000"/>
                </a:solidFill>
                <a:cs typeface="Arial" charset="0"/>
              </a:rPr>
              <a:t>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00813" y="3357563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…ЗАР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0813" y="1285875"/>
            <a:ext cx="2143125" cy="7858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ЛАМ…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1042988" y="6308725"/>
            <a:ext cx="571500" cy="3571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мка 4"/>
          <p:cNvSpPr>
            <a:spLocks noChangeArrowheads="1"/>
          </p:cNvSpPr>
          <p:nvPr/>
        </p:nvSpPr>
        <p:spPr bwMode="auto">
          <a:xfrm>
            <a:off x="468313" y="4581525"/>
            <a:ext cx="1458912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Рамка 4"/>
          <p:cNvSpPr>
            <a:spLocks noChangeArrowheads="1"/>
          </p:cNvSpPr>
          <p:nvPr/>
        </p:nvSpPr>
        <p:spPr bwMode="auto">
          <a:xfrm>
            <a:off x="723582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Рамка 4"/>
          <p:cNvSpPr>
            <a:spLocks noChangeArrowheads="1"/>
          </p:cNvSpPr>
          <p:nvPr/>
        </p:nvSpPr>
        <p:spPr bwMode="auto">
          <a:xfrm>
            <a:off x="385127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Рамка 4"/>
          <p:cNvSpPr>
            <a:spLocks noChangeArrowheads="1"/>
          </p:cNvSpPr>
          <p:nvPr/>
        </p:nvSpPr>
        <p:spPr bwMode="auto">
          <a:xfrm>
            <a:off x="385127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8" name="Рамка 4"/>
          <p:cNvSpPr>
            <a:spLocks noChangeArrowheads="1"/>
          </p:cNvSpPr>
          <p:nvPr/>
        </p:nvSpPr>
        <p:spPr bwMode="auto">
          <a:xfrm>
            <a:off x="550862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12" name="Рамка 4"/>
          <p:cNvSpPr>
            <a:spLocks noChangeArrowheads="1"/>
          </p:cNvSpPr>
          <p:nvPr/>
        </p:nvSpPr>
        <p:spPr bwMode="auto">
          <a:xfrm>
            <a:off x="212407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24" name="Пятно 1 23"/>
          <p:cNvSpPr/>
          <p:nvPr/>
        </p:nvSpPr>
        <p:spPr>
          <a:xfrm>
            <a:off x="3262703" y="4149863"/>
            <a:ext cx="3176110" cy="2799353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Рамка 4"/>
          <p:cNvSpPr>
            <a:spLocks noChangeArrowheads="1"/>
          </p:cNvSpPr>
          <p:nvPr/>
        </p:nvSpPr>
        <p:spPr bwMode="auto">
          <a:xfrm>
            <a:off x="723582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" name="Рамка 4"/>
          <p:cNvSpPr>
            <a:spLocks noChangeArrowheads="1"/>
          </p:cNvSpPr>
          <p:nvPr/>
        </p:nvSpPr>
        <p:spPr bwMode="auto">
          <a:xfrm>
            <a:off x="212407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Рамка 4"/>
          <p:cNvSpPr>
            <a:spLocks noChangeArrowheads="1"/>
          </p:cNvSpPr>
          <p:nvPr/>
        </p:nvSpPr>
        <p:spPr bwMode="auto">
          <a:xfrm>
            <a:off x="550862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23" name="Пятно 1 23"/>
          <p:cNvSpPr/>
          <p:nvPr/>
        </p:nvSpPr>
        <p:spPr>
          <a:xfrm>
            <a:off x="3619211" y="4048119"/>
            <a:ext cx="2969039" cy="2733095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" name="Пятно 1 24"/>
          <p:cNvSpPr/>
          <p:nvPr/>
        </p:nvSpPr>
        <p:spPr>
          <a:xfrm>
            <a:off x="3512959" y="4359706"/>
            <a:ext cx="2840390" cy="2478874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ятно 1 24"/>
          <p:cNvSpPr/>
          <p:nvPr/>
        </p:nvSpPr>
        <p:spPr>
          <a:xfrm>
            <a:off x="3010175" y="4073197"/>
            <a:ext cx="3123646" cy="2763156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ятно 1 23"/>
          <p:cNvSpPr/>
          <p:nvPr/>
        </p:nvSpPr>
        <p:spPr>
          <a:xfrm>
            <a:off x="3332241" y="4150296"/>
            <a:ext cx="2988833" cy="2633710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8" name="Пятно 1 23"/>
          <p:cNvSpPr/>
          <p:nvPr/>
        </p:nvSpPr>
        <p:spPr>
          <a:xfrm>
            <a:off x="3111835" y="4150296"/>
            <a:ext cx="2832006" cy="2633710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Пятно 1 24"/>
          <p:cNvSpPr/>
          <p:nvPr/>
        </p:nvSpPr>
        <p:spPr>
          <a:xfrm>
            <a:off x="3225049" y="4287291"/>
            <a:ext cx="2981236" cy="2550727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ятно 1 24"/>
          <p:cNvSpPr/>
          <p:nvPr/>
        </p:nvSpPr>
        <p:spPr>
          <a:xfrm>
            <a:off x="3152079" y="4266826"/>
            <a:ext cx="2768401" cy="25710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ятно 1 23"/>
          <p:cNvSpPr/>
          <p:nvPr/>
        </p:nvSpPr>
        <p:spPr>
          <a:xfrm>
            <a:off x="2828352" y="4189000"/>
            <a:ext cx="3039078" cy="2596064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57 0.00255 C 0.02309 -0.00185 0.02292 -0.00625 0.02396 -0.01041 C 0.02518 -0.01504 0.03004 -0.01991 0.03229 -0.02338 C 0.04115 -0.0368 0.05278 -0.04977 0.06563 -0.05671 C 0.0691 -0.05856 0.07309 -0.05879 0.07674 -0.06041 C 0.08663 -0.06504 0.09514 -0.07153 0.10591 -0.07338 C 0.11233 -0.07453 0.11893 -0.07453 0.12535 -0.07523 C 0.13716 -0.07778 0.14792 -0.08241 0.16007 -0.08449 C 0.17275 -0.09282 0.18629 -0.0956 0.19896 -0.10486 C 0.21268 -0.11481 0.22413 -0.12963 0.23785 -0.14004 C 0.24288 -0.15208 0.2507 -0.16435 0.25452 -0.17708 C 0.26059 -0.19791 0.27118 -0.24004 0.27118 -0.23981 C 0.27275 -0.26597 0.28021 -0.31828 0.26841 -0.3419 C 0.26788 -0.34629 0.26667 -0.35046 0.26702 -0.35486 C 0.26771 -0.3662 0.26927 -0.37731 0.27118 -0.38819 C 0.27396 -0.40416 0.28837 -0.40347 0.29757 -0.40486 C 0.31059 -0.40416 0.32344 -0.40416 0.33646 -0.40301 C 0.35139 -0.40162 0.36493 -0.38842 0.37952 -0.38449 C 0.38924 -0.37801 0.4007 -0.3787 0.41146 -0.37708 C 0.43976 -0.37824 0.46806 -0.37754 0.49618 -0.38078 C 0.50278 -0.38148 0.51285 -0.39398 0.51702 -0.3993 C 0.53143 -0.41713 0.5375 -0.43819 0.54896 -0.45856 C 0.56302 -0.51481 0.53976 -0.52778 0.51146 -0.58449 C 0.49861 -0.61018 0.47257 -0.63866 0.45174 -0.65301 C 0.43559 -0.66435 0.41563 -0.66736 0.39896 -0.67708 C 0.39393 -0.67986 0.38993 -0.68518 0.38507 -0.68819 C 0.33473 -0.71828 0.41389 -0.66342 0.35452 -0.70301 C 0.33611 -0.71528 0.34098 -0.7162 0.32257 -0.72523 C 0.3066 -0.73287 0.29775 -0.73194 0.27952 -0.73449 C 0.26476 -0.73379 0.24983 -0.73472 0.23507 -0.73264 C 0.22327 -0.73102 0.20816 -0.70602 0.20174 -0.69745 C 0.17743 -0.66504 0.15538 -0.62916 0.13785 -0.59004 C 0.13455 -0.58264 0.13386 -0.57361 0.13091 -0.56597 C 0.13038 -0.53842 0.13073 -0.51041 0.12952 -0.48264 C 0.12934 -0.47847 0.12518 -0.47315 0.12396 -0.46967 C 0.12032 -0.45903 0.1191 -0.44653 0.11285 -0.43819 C 0.11077 -0.42477 0.11007 -0.41111 0.10868 -0.39745 C 0.10955 -0.37083 0.10695 -0.35301 0.11702 -0.33264 C 0.11823 -0.32569 0.11997 -0.31921 0.12118 -0.31227 C 0.11979 -0.31111 0.11858 -0.3081 0.11702 -0.30856 C 0.11511 -0.30926 0.1132 -0.31782 0.11285 -0.31967 C 0.11094 -0.32824 0.11163 -0.33125 0.10591 -0.33634 C 0.10452 -0.34213 0.104 -0.34375 0.09896 -0.34375 " pathEditMode="relative" rAng="0" ptsTypes="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-36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0.01875 C 0.01614 -0.00162 0.01493 -0.00069 0.01996 -0.02754 C 0.02482 -0.0537 0.05278 -0.07523 0.07135 -0.0794 C 0.08576 -0.08773 0.10035 -0.09444 0.1158 -0.09791 C 0.12205 -0.10116 0.12899 -0.10208 0.13524 -0.10532 C 0.13958 -0.10764 0.1434 -0.11227 0.14774 -0.11458 C 0.1684 -0.12592 0.14965 -0.11018 0.16857 -0.12384 C 0.18941 -0.13889 0.21232 -0.16389 0.22552 -0.19051 C 0.22986 -0.19907 0.23298 -0.21319 0.23663 -0.22199 C 0.24045 -0.23148 0.24496 -0.24051 0.24913 -0.24977 C 0.25104 -0.25416 0.25469 -0.26273 0.25469 -0.2625 C 0.25746 -0.27754 0.2592 -0.2875 0.26024 -0.30347 C 0.25833 -0.34537 0.25868 -0.38773 0.25469 -0.4294 C 0.25364 -0.43981 0.23976 -0.45972 0.23385 -0.46643 C 0.21962 -0.48264 0.20295 -0.4993 0.18524 -0.50717 C 0.16892 -0.51435 0.14948 -0.51597 0.13246 -0.51828 C 0.12552 -0.51759 0.11857 -0.51782 0.11163 -0.51643 C 0.10955 -0.51597 0.10798 -0.51389 0.10607 -0.51273 C 0.10035 -0.50949 0.0941 -0.50903 0.08802 -0.50903 " pathEditMode="relative" rAng="0" ptsTypes="ffffffffffffffffffA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6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C -0.01129 -0.00509 -0.01303 -0.03403 -0.01528 -0.04445 C -0.01893 -0.18843 0.01579 -0.20278 -0.05 -0.22963 C -0.08178 -0.25787 -0.12153 -0.27616 -0.15695 -0.29445 C -0.18872 -0.31088 -0.21858 -0.325 -0.25278 -0.32778 C -0.27743 -0.33333 -0.30226 -0.33056 -0.32639 -0.32408 C -0.33334 -0.31713 -0.34028 -0.31065 -0.34723 -0.3037 C -0.35174 -0.29144 -0.36181 -0.28519 -0.36528 -0.27593 C -0.36615 -0.27338 -0.36667 -0.2706 -0.36806 -0.26852 C -0.37153 -0.26296 -0.37674 -0.26111 -0.37917 -0.2537 C -0.38178 -0.2456 -0.38455 -0.22245 -0.3875 -0.21667 C -0.38837 -0.21482 -0.39028 -0.21412 -0.39167 -0.21296 C -0.39219 -0.21111 -0.39306 -0.20741 -0.39306 -0.20718 " pathEditMode="relative" rAng="0" ptsTypes="ffffffffffffA">
                                      <p:cBhvr>
                                        <p:cTn id="8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6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C -0.00278 -0.00717 -0.00504 -0.01458 -0.00694 -0.02222 C -0.00885 -0.04351 -0.0099 -0.04444 -0.00556 -0.07222 C -0.00469 -0.07731 0.00556 -0.09282 0.00694 -0.09444 C 0.0316 -0.12291 0.05451 -0.13287 0.08611 -0.13703 C 0.10226 -0.13587 0.11858 -0.13587 0.13472 -0.13333 C 0.13871 -0.13263 0.14201 -0.12916 0.14583 -0.12777 C 0.1526 -0.12523 0.1599 -0.12453 0.16667 -0.12222 C 0.17483 -0.11574 0.18281 -0.11435 0.19167 -0.10925 C 0.19861 -0.11111 0.20764 -0.10787 0.2125 -0.11481 C 0.21597 -0.1199 0.21128 -0.1287 0.20972 -0.13518 C 0.20625 -0.14976 0.19809 -0.15671 0.19167 -0.16851 C 0.1842 -0.18263 0.18177 -0.19537 0.17778 -0.21111 C 0.1783 -0.23032 0.17795 -0.24953 0.17917 -0.26851 C 0.17951 -0.27384 0.18299 -0.27824 0.18611 -0.28148 C 0.19896 -0.2949 0.21198 -0.30509 0.22778 -0.30925 C 0.23889 -0.30856 0.25 -0.30879 0.26111 -0.3074 C 0.26493 -0.30694 0.26858 -0.30486 0.27222 -0.3037 C 0.27413 -0.303 0.27778 -0.30185 0.27778 -0.30162 C 0.29757 -0.2868 0.3191 -0.27847 0.33889 -0.26296 C 0.35833 -0.24768 0.35903 -0.24745 0.375 -0.23888 C 0.3908 -0.21782 0.41285 -0.2074 0.43333 -0.19629 C 0.44496 -0.19004 0.4401 -0.18958 0.45417 -0.18333 C 0.46128 -0.18009 0.46788 -0.17962 0.475 -0.17592 C 0.4842 -0.17662 0.49358 -0.17615 0.50278 -0.17777 C 0.5059 -0.17824 0.5217 -0.19861 0.52361 -0.20185 C 0.54028 -0.23101 0.55434 -0.26759 0.55972 -0.3037 C 0.55833 -0.3368 0.56128 -0.34722 0.53889 -0.35925 C 0.53368 -0.3662 0.52899 -0.37337 0.525 -0.38148 C 0.52066 -0.40509 0.51649 -0.40462 0.52361 -0.43888 C 0.52483 -0.44444 0.52934 -0.44745 0.53194 -0.45185 C 0.53976 -0.46504 0.53819 -0.46643 0.54861 -0.47777 C 0.57726 -0.50879 0.6224 -0.50972 0.65694 -0.51296 C 0.66667 -0.52407 0.67621 -0.53564 0.68611 -0.54629 C 0.6967 -0.55787 0.70486 -0.56435 0.7125 -0.57962 C 0.71198 -0.58888 0.71267 -0.59837 0.71111 -0.6074 C 0.71024 -0.6125 0.69792 -0.62569 0.69444 -0.62962 C 0.67708 -0.6493 0.65573 -0.64837 0.63333 -0.65 C 0.6283 -0.65231 0.63056 -0.65185 0.62639 -0.65185 " pathEditMode="relative" rAng="0" ptsTypes="ffffffffffffffffffffffffffffffffffffffA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-32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00231 C -0.00434 -0.00509 0.0276 0.00625 0.0085 -0.00324 C -0.00729 -0.01111 -0.02622 -0.01713 -0.04288 -0.01991 C -0.05278 -0.02361 -0.06042 -0.02917 -0.07066 -0.03102 C -0.08316 -0.03935 -0.09705 -0.04213 -0.10955 -0.05139 C -0.11198 -0.05324 -0.11424 -0.05486 -0.1165 -0.05694 C -0.12118 -0.06111 -0.13038 -0.06991 -0.13038 -0.06968 C -0.13629 -0.08194 -0.13594 -0.09653 -0.13316 -0.11065 C -0.13195 -0.11713 -0.12709 -0.1213 -0.12483 -0.12732 C -0.12118 -0.16065 -0.11875 -0.18982 -0.12344 -0.22546 C -0.12552 -0.2419 -0.14375 -0.26505 -0.15122 -0.27732 C -0.15886 -0.29005 -0.17848 -0.30486 -0.19011 -0.31065 C -0.19393 -0.3125 -0.1974 -0.31482 -0.20122 -0.3162 C -0.20486 -0.31759 -0.21233 -0.31991 -0.21233 -0.31968 C -0.21945 -0.32546 -0.22275 -0.32963 -0.22761 -0.33843 C -0.22848 -0.34213 -0.22952 -0.34583 -0.23038 -0.34954 C -0.23091 -0.35139 -0.23177 -0.35509 -0.23177 -0.35486 C -0.23143 -0.37454 -0.23716 -0.41296 -0.22622 -0.43472 C -0.225 -0.4588 -0.22691 -0.45903 -0.21788 -0.47361 C -0.21684 -0.47523 -0.21667 -0.47824 -0.21511 -0.47917 C -0.20868 -0.48333 -0.19931 -0.47685 -0.19566 -0.48657 " pathEditMode="relative" rAng="0" ptsTypes="ffffffffffffffffffffA">
                                      <p:cBhvr>
                                        <p:cTn id="1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-24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5" grpId="1"/>
      <p:bldP spid="3" grpId="0"/>
      <p:bldP spid="4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Выбери</a:t>
            </a:r>
            <a:r>
              <a:rPr lang="ru-RU" sz="4000" smtClean="0">
                <a:solidFill>
                  <a:srgbClr val="984807"/>
                </a:solidFill>
              </a:rPr>
              <a:t> слова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, где</a:t>
            </a:r>
            <a:r>
              <a:rPr lang="ru-RU" sz="4000" smtClean="0">
                <a:solidFill>
                  <a:srgbClr val="984807"/>
                </a:solidFill>
              </a:rPr>
              <a:t> пропущен слог</a:t>
            </a:r>
            <a:r>
              <a:rPr lang="ru-RU" sz="4000" smtClean="0">
                <a:solidFill>
                  <a:srgbClr val="984807"/>
                </a:solidFill>
                <a:latin typeface="Arial" charset="0"/>
              </a:rPr>
              <a:t> 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1357313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РЫ…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назад 8">
            <a:hlinkClick r:id="rId2" action="ppaction://hlinksldjump" highlightClick="1"/>
          </p:cNvPr>
          <p:cNvSpPr/>
          <p:nvPr/>
        </p:nvSpPr>
        <p:spPr>
          <a:xfrm>
            <a:off x="323850" y="6308725"/>
            <a:ext cx="571500" cy="357188"/>
          </a:xfrm>
          <a:prstGeom prst="actionButtonBackPreviou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625" y="2357438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ЛА…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8" y="1357313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ЛИ…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8" y="2357438"/>
            <a:ext cx="2143125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…ГАЖ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325" y="2357438"/>
            <a:ext cx="2487613" cy="7842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…МЯТЬ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388" y="3357563"/>
            <a:ext cx="2808287" cy="7921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>
                <a:solidFill>
                  <a:srgbClr val="C00000"/>
                </a:solidFill>
                <a:cs typeface="Arial" charset="0"/>
              </a:rPr>
              <a:t>РЫ…</a:t>
            </a:r>
            <a:r>
              <a:rPr lang="ru-RU" sz="4800">
                <a:solidFill>
                  <a:srgbClr val="C00000"/>
                </a:solidFill>
                <a:latin typeface="Arial" charset="0"/>
                <a:cs typeface="Arial" charset="0"/>
              </a:rPr>
              <a:t>..</a:t>
            </a:r>
            <a:r>
              <a:rPr lang="ru-RU" sz="4800">
                <a:solidFill>
                  <a:srgbClr val="C00000"/>
                </a:solidFill>
                <a:cs typeface="Arial" charset="0"/>
              </a:rPr>
              <a:t>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19475" y="3357563"/>
            <a:ext cx="2655888" cy="863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>
                <a:solidFill>
                  <a:srgbClr val="C00000"/>
                </a:solidFill>
                <a:cs typeface="Arial" charset="0"/>
              </a:rPr>
              <a:t>ЛО…</a:t>
            </a:r>
            <a:r>
              <a:rPr lang="ru-RU" sz="4800">
                <a:solidFill>
                  <a:srgbClr val="C00000"/>
                </a:solidFill>
                <a:latin typeface="Arial" charset="0"/>
                <a:cs typeface="Arial" charset="0"/>
              </a:rPr>
              <a:t>..</a:t>
            </a:r>
            <a:r>
              <a:rPr lang="ru-RU" sz="4800">
                <a:solidFill>
                  <a:srgbClr val="C00000"/>
                </a:solidFill>
                <a:cs typeface="Arial" charset="0"/>
              </a:rPr>
              <a:t>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00788" y="3357563"/>
            <a:ext cx="2343150" cy="785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…ЗАР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0813" y="1285875"/>
            <a:ext cx="2143125" cy="7858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</a:rPr>
              <a:t>ЛАМ…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Рамка 4"/>
          <p:cNvSpPr>
            <a:spLocks noChangeArrowheads="1"/>
          </p:cNvSpPr>
          <p:nvPr/>
        </p:nvSpPr>
        <p:spPr bwMode="auto">
          <a:xfrm>
            <a:off x="468313" y="4581525"/>
            <a:ext cx="1458912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Рамка 4"/>
          <p:cNvSpPr>
            <a:spLocks noChangeArrowheads="1"/>
          </p:cNvSpPr>
          <p:nvPr/>
        </p:nvSpPr>
        <p:spPr bwMode="auto">
          <a:xfrm>
            <a:off x="723582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Рамка 4"/>
          <p:cNvSpPr>
            <a:spLocks noChangeArrowheads="1"/>
          </p:cNvSpPr>
          <p:nvPr/>
        </p:nvSpPr>
        <p:spPr bwMode="auto">
          <a:xfrm>
            <a:off x="385127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Рамка 4"/>
          <p:cNvSpPr>
            <a:spLocks noChangeArrowheads="1"/>
          </p:cNvSpPr>
          <p:nvPr/>
        </p:nvSpPr>
        <p:spPr bwMode="auto">
          <a:xfrm>
            <a:off x="385127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8" name="Рамка 4"/>
          <p:cNvSpPr>
            <a:spLocks noChangeArrowheads="1"/>
          </p:cNvSpPr>
          <p:nvPr/>
        </p:nvSpPr>
        <p:spPr bwMode="auto">
          <a:xfrm>
            <a:off x="550862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12" name="Рамка 4"/>
          <p:cNvSpPr>
            <a:spLocks noChangeArrowheads="1"/>
          </p:cNvSpPr>
          <p:nvPr/>
        </p:nvSpPr>
        <p:spPr bwMode="auto">
          <a:xfrm>
            <a:off x="2124075" y="45815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24" name="Пятно 1 23"/>
          <p:cNvSpPr/>
          <p:nvPr/>
        </p:nvSpPr>
        <p:spPr>
          <a:xfrm>
            <a:off x="3046803" y="3980001"/>
            <a:ext cx="3176110" cy="2799352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Рамка 4"/>
          <p:cNvSpPr>
            <a:spLocks noChangeArrowheads="1"/>
          </p:cNvSpPr>
          <p:nvPr/>
        </p:nvSpPr>
        <p:spPr bwMode="auto">
          <a:xfrm>
            <a:off x="723582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" name="Рамка 4"/>
          <p:cNvSpPr>
            <a:spLocks noChangeArrowheads="1"/>
          </p:cNvSpPr>
          <p:nvPr/>
        </p:nvSpPr>
        <p:spPr bwMode="auto">
          <a:xfrm>
            <a:off x="212407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" name="Рамка 4"/>
          <p:cNvSpPr>
            <a:spLocks noChangeArrowheads="1"/>
          </p:cNvSpPr>
          <p:nvPr/>
        </p:nvSpPr>
        <p:spPr bwMode="auto">
          <a:xfrm>
            <a:off x="5508625" y="5661025"/>
            <a:ext cx="1458913" cy="915988"/>
          </a:xfrm>
          <a:custGeom>
            <a:avLst/>
            <a:gdLst>
              <a:gd name="T0" fmla="*/ 857256 w 1714512"/>
              <a:gd name="T1" fmla="*/ 0 h 1143008"/>
              <a:gd name="T2" fmla="*/ 0 w 1714512"/>
              <a:gd name="T3" fmla="*/ 571504 h 1143008"/>
              <a:gd name="T4" fmla="*/ 857256 w 1714512"/>
              <a:gd name="T5" fmla="*/ 1143008 h 1143008"/>
              <a:gd name="T6" fmla="*/ 1714512 w 1714512"/>
              <a:gd name="T7" fmla="*/ 571504 h 114300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42876 w 1714512"/>
              <a:gd name="T13" fmla="*/ 142876 h 1143008"/>
              <a:gd name="T14" fmla="*/ 1571636 w 1714512"/>
              <a:gd name="T15" fmla="*/ 1000132 h 1143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4512" h="1143008">
                <a:moveTo>
                  <a:pt x="0" y="0"/>
                </a:moveTo>
                <a:lnTo>
                  <a:pt x="1714512" y="0"/>
                </a:lnTo>
                <a:lnTo>
                  <a:pt x="1714512" y="1143008"/>
                </a:lnTo>
                <a:lnTo>
                  <a:pt x="0" y="1143008"/>
                </a:lnTo>
                <a:close/>
                <a:moveTo>
                  <a:pt x="142876" y="142876"/>
                </a:moveTo>
                <a:lnTo>
                  <a:pt x="142876" y="1000132"/>
                </a:lnTo>
                <a:lnTo>
                  <a:pt x="1571636" y="1000132"/>
                </a:lnTo>
                <a:lnTo>
                  <a:pt x="1571636" y="142876"/>
                </a:lnTo>
                <a:close/>
              </a:path>
            </a:pathLst>
          </a:cu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480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</a:p>
        </p:txBody>
      </p:sp>
      <p:sp>
        <p:nvSpPr>
          <p:cNvPr id="25" name="Пятно 1 24"/>
          <p:cNvSpPr/>
          <p:nvPr/>
        </p:nvSpPr>
        <p:spPr>
          <a:xfrm>
            <a:off x="3297059" y="4359706"/>
            <a:ext cx="2840390" cy="2478874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ятно 1 24"/>
          <p:cNvSpPr/>
          <p:nvPr/>
        </p:nvSpPr>
        <p:spPr>
          <a:xfrm>
            <a:off x="3154638" y="4316084"/>
            <a:ext cx="3123646" cy="2763157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ятно 1 23"/>
          <p:cNvSpPr/>
          <p:nvPr/>
        </p:nvSpPr>
        <p:spPr>
          <a:xfrm>
            <a:off x="3043316" y="4150296"/>
            <a:ext cx="2988833" cy="2633710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6" name="Пятно 1 23"/>
          <p:cNvSpPr/>
          <p:nvPr/>
        </p:nvSpPr>
        <p:spPr>
          <a:xfrm>
            <a:off x="3111835" y="4150296"/>
            <a:ext cx="2832006" cy="2633710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7" name="Пятно 1 24"/>
          <p:cNvSpPr/>
          <p:nvPr/>
        </p:nvSpPr>
        <p:spPr>
          <a:xfrm>
            <a:off x="3153612" y="4287291"/>
            <a:ext cx="2981235" cy="2550727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ятно 1 24"/>
          <p:cNvSpPr/>
          <p:nvPr/>
        </p:nvSpPr>
        <p:spPr>
          <a:xfrm>
            <a:off x="3439416" y="4266826"/>
            <a:ext cx="2768402" cy="25710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ятно 1 23"/>
          <p:cNvSpPr/>
          <p:nvPr/>
        </p:nvSpPr>
        <p:spPr>
          <a:xfrm>
            <a:off x="3044252" y="4189000"/>
            <a:ext cx="3039078" cy="2596064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76200" prstMaterial="dkEdge">
            <a:bevelT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0" name="Пятно 1 24"/>
          <p:cNvSpPr/>
          <p:nvPr/>
        </p:nvSpPr>
        <p:spPr>
          <a:xfrm>
            <a:off x="3439416" y="4266826"/>
            <a:ext cx="2768402" cy="25710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355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 ещё!!!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55042E-7 C -0.00278 -0.00092 -0.00955 -0.003 -0.01163 -0.00578 C -0.01267 -0.00717 -0.01198 -0.01017 -0.01302 -0.01179 C -0.01406 -0.01364 -0.01597 -0.01434 -0.01736 -0.01549 C -0.01684 -0.02521 -0.01857 -0.03538 -0.01597 -0.0444 C -0.01163 -0.05897 0.01372 -0.07632 0.02465 -0.07932 C 0.02865 -0.08279 0.03368 -0.08348 0.03768 -0.08695 C 0.03958 -0.0888 0.04011 -0.0925 0.04202 -0.09459 C 0.05139 -0.10499 0.06094 -0.11054 0.06823 -0.12558 C 0.08177 -0.15402 0.09097 -0.18594 0.10434 -0.21438 C 0.13333 -0.27613 0.10538 -0.21207 0.13056 -0.28584 C 0.13386 -0.29533 0.13854 -0.30365 0.14202 -0.3129 C 0.15052 -0.33557 0.15417 -0.35777 0.1566 -0.38228 C 0.15486 -0.41073 0.15799 -0.44056 0.1507 -0.46739 C 0.13976 -0.5074 0.11597 -0.55596 0.08837 -0.57724 C 0.0783 -0.5851 0.06823 -0.5858 0.0566 -0.58903 C 0.04202 -0.58834 0.02761 -0.58811 0.01302 -0.58695 C 0.00556 -0.58626 0.00018 -0.57585 -0.00729 -0.57354 C -0.02569 -0.56082 0.00122 -0.5784 -0.02031 -0.56776 C -0.02187 -0.56683 -0.02309 -0.56498 -0.02465 -0.56383 C -0.02604 -0.5629 -0.0276 -0.56267 -0.02899 -0.56198 C -0.03038 -0.56059 -0.03177 -0.5592 -0.03333 -0.55804 C -0.03472 -0.55712 -0.03628 -0.55712 -0.03767 -0.55619 C -0.03976 -0.55458 -0.04132 -0.55203 -0.0434 -0.55041 C -0.04531 -0.54879 -0.04739 -0.54787 -0.0493 -0.54648 C -0.05243 -0.54001 -0.05625 -0.53723 -0.05937 -0.53099 C -0.06198 -0.52012 -0.06667 -0.50763 -0.06667 -0.4963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24884E-6 C -0.00278 -0.01919 -0.00486 -0.02521 -0.00139 -0.04648 C -0.00087 -0.04949 0.00156 -0.05157 0.00295 -0.05411 C 0.01163 -0.07007 0.0151 -0.074 0.0276 -0.08695 C 0.03698 -0.09667 0.05746 -0.12396 0.06389 -0.14107 C 0.06562 -0.15032 0.06927 -0.15749 0.07257 -0.16605 C 0.075 -0.18293 0.07951 -0.19935 0.08264 -0.21623 C 0.07986 -0.25069 0.06719 -0.28168 0.05364 -0.31082 C 0.04427 -0.33117 0.03507 -0.35638 0.02187 -0.3728 C -0.03472 -0.44311 -0.11476 -0.44357 -0.18698 -0.44981 C -0.21007 -0.44912 -0.23333 -0.45004 -0.25642 -0.44796 C -0.26389 -0.44727 -0.27066 -0.44172 -0.27813 -0.44033 C -0.28177 -0.43779 -0.28629 -0.43755 -0.28976 -0.43455 C -0.29115 -0.43316 -0.29149 -0.43039 -0.29271 -0.42877 C -0.2974 -0.42252 -0.30382 -0.42067 -0.31007 -0.41905 C -0.32309 -0.4061 -0.32222 -0.40633 -0.32899 -0.38806 C -0.33021 -0.37974 -0.33333 -0.35869 -0.33767 -0.35337 " pathEditMode="relative" ptsTypes="ffffffffffffffff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3469E-6 C -0.00921 -0.01249 -0.01928 -0.01688 -0.03178 -0.0192 C -0.09011 -0.0481 -0.18507 -0.04047 -0.23907 -0.04232 C -0.27084 -0.06591 -0.29931 -0.09528 -0.33178 -0.11772 C -0.3599 -0.13714 -0.3974 -0.15981 -0.41719 -0.19496 C -0.42709 -0.21253 -0.43716 -0.23011 -0.44775 -0.24699 C -0.45053 -0.25648 -0.45452 -0.26434 -0.45643 -0.27405 C -0.45556 -0.28145 -0.45417 -0.30712 -0.44914 -0.31846 C -0.44063 -0.33742 -0.42691 -0.34829 -0.41441 -0.36101 C -0.40851 -0.36702 -0.41198 -0.36656 -0.40573 -0.37072 C -0.40035 -0.37442 -0.3915 -0.37673 -0.38542 -0.37835 C -0.37917 -0.37997 -0.3665 -0.38228 -0.3665 -0.38228 C -0.32605 -0.37627 -0.35105 -0.38853 -0.33178 -0.36286 C -0.31216 -0.33673 -0.34063 -0.37535 -0.32448 -0.3513 C -0.32171 -0.34713 -0.3158 -0.33973 -0.3158 -0.33973 C -0.31389 -0.3321 -0.31216 -0.32886 -0.30712 -0.32424 C -0.30278 -0.32493 -0.29827 -0.32493 -0.2941 -0.32632 C -0.29237 -0.32678 -0.29132 -0.32909 -0.28976 -0.33002 C -0.28837 -0.33094 -0.28542 -0.3321 -0.28542 -0.3321 " pathEditMode="relative" ptsTypes="ffffffffffffffffffA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1434E-6 C -0.04809 -0.00439 -0.09549 -0.01341 -0.14341 -0.01735 C -0.17292 -0.01989 -0.23178 -0.02313 -0.23178 -0.02313 C -0.28872 -0.0377 -0.23803 -0.02706 -0.32049 -0.03284 C -0.35174 -0.03515 -0.38299 -0.04001 -0.41441 -0.04255 C -0.42605 -0.04579 -0.46546 -0.05689 -0.47101 -0.0599 C -0.52987 -0.09204 -0.48993 -0.06869 -0.53907 -0.10037 C -0.55296 -0.10939 -0.56962 -0.11795 -0.57535 -0.13899 C -0.57431 -0.14986 -0.5757 -0.16166 -0.5724 -0.17183 C -0.5507 -0.23728 -0.47987 -0.26526 -0.43178 -0.27035 C -0.40504 -0.26804 -0.37414 -0.27243 -0.34775 -0.25879 C -0.33073 -0.24977 -0.31754 -0.23543 -0.30139 -0.2241 C -0.27448 -0.20513 -0.29862 -0.22687 -0.27535 -0.2086 C -0.25157 -0.1901 -0.22709 -0.17507 -0.2 -0.16813 C -0.15886 -0.16952 -0.13629 -0.15772 -0.11737 -0.20652 C -0.11129 -0.25971 -0.12414 -0.30273 -0.14636 -0.34574 C -0.15695 -0.3661 -0.15382 -0.35222 -0.16372 -0.37465 C -0.17431 -0.39871 -0.18386 -0.42345 -0.19132 -0.44982 C -0.19445 -0.47641 -0.19184 -0.46577 -0.19705 -0.48266 C -0.19983 -0.50925 -0.20452 -0.53353 -0.18247 -0.54255 C -0.16806 -0.55805 -0.14549 -0.56337 -0.12743 -0.56776 C -0.11632 -0.56637 -0.10521 -0.56545 -0.0941 -0.56383 C -0.08473 -0.56244 -0.07553 -0.54972 -0.06806 -0.54255 C -0.06216 -0.537 -0.06268 -0.53839 -0.05938 -0.53099 C -0.0566 -0.52451 -0.0507 -0.51156 -0.0507 -0.51156 C -0.04809 -0.49884 -0.04341 -0.48867 -0.03907 -0.47687 C -0.0375 -0.46577 -0.03403 -0.45698 -0.029 -0.44797 C -0.02344 -0.42761 -0.01806 -0.42738 -0.0073 -0.41698 C -0.00556 -0.41536 -0.00469 -0.41281 -0.00278 -0.41119 C 0.00121 -0.40726 0.00694 -0.40564 0.01145 -0.40356 C 0.02066 -0.39547 0.01093 -0.40333 0.02187 -0.39778 C 0.03159 -0.39292 0.02378 -0.395 0.03333 -0.38807 C 0.03854 -0.38437 0.04409 -0.38182 0.0493 -0.37835 C 0.05295 -0.37118 0.05104 -0.37419 0.0552 -0.36887 " pathEditMode="relative" ptsTypes="fffffffffffffffffffffffffffffffffA">
                                      <p:cBhvr>
                                        <p:cTn id="1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6" grpId="0"/>
      <p:bldP spid="8" grpId="0"/>
      <p:bldP spid="12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134</Words>
  <Application>Microsoft Office PowerPoint</Application>
  <PresentationFormat>Экран (4:3)</PresentationFormat>
  <Paragraphs>112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Arial</vt:lpstr>
      <vt:lpstr>Arial Black</vt:lpstr>
      <vt:lpstr>Тема Office</vt:lpstr>
      <vt:lpstr>«ЗВУКИ Б И П»</vt:lpstr>
      <vt:lpstr>Содержание </vt:lpstr>
      <vt:lpstr>Определи наличие звука П в названиях картинок</vt:lpstr>
      <vt:lpstr>Определи наличие звука Б в названиях картинок</vt:lpstr>
      <vt:lpstr>Выбери слова, где пропущен слог ПА</vt:lpstr>
      <vt:lpstr>Выбери слова, где пропущен слог БА</vt:lpstr>
    </vt:vector>
  </TitlesOfParts>
  <Company>VYBIMC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«ЗВУКИ Б И П»</dc:title>
  <dc:creator>User</dc:creator>
  <cp:lastModifiedBy>user</cp:lastModifiedBy>
  <cp:revision>13</cp:revision>
  <dcterms:created xsi:type="dcterms:W3CDTF">2013-02-11T11:34:33Z</dcterms:created>
  <dcterms:modified xsi:type="dcterms:W3CDTF">2013-02-24T17:19:18Z</dcterms:modified>
</cp:coreProperties>
</file>