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9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3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F32A7-FD94-4465-BEBF-46225D05A06E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BEBE0-726E-43BB-AFB1-4877953E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28654-F672-48F0-BB2B-8C750776E203}" type="datetimeFigureOut">
              <a:rPr lang="en-US" smtClean="0"/>
              <a:pPr/>
              <a:t>6/27/2024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A6423-BB64-4034-85DE-28AE52A02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резентация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626" y="-251847"/>
            <a:ext cx="12192000" cy="6858000"/>
          </a:xfrm>
          <a:prstGeom prst="rect">
            <a:avLst/>
          </a:prstGeom>
          <a:noFill/>
        </p:spPr>
      </p:pic>
      <p:pic>
        <p:nvPicPr>
          <p:cNvPr id="7" name="Picture 3" descr="C:\Users\User\Desktop\лого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7625" y="0"/>
            <a:ext cx="2648102" cy="8593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9714" y="2734496"/>
            <a:ext cx="52632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/>
          </a:p>
          <a:p>
            <a:endParaRPr lang="ru-RU" sz="4000" b="1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35469B8-F603-FED7-04B4-CB6F6114E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509589"/>
              </p:ext>
            </p:extLst>
          </p:nvPr>
        </p:nvGraphicFramePr>
        <p:xfrm>
          <a:off x="1809426" y="918968"/>
          <a:ext cx="9725187" cy="4725544"/>
        </p:xfrm>
        <a:graphic>
          <a:graphicData uri="http://schemas.openxmlformats.org/drawingml/2006/table">
            <a:tbl>
              <a:tblPr/>
              <a:tblGrid>
                <a:gridCol w="4397474">
                  <a:extLst>
                    <a:ext uri="{9D8B030D-6E8A-4147-A177-3AD203B41FA5}">
                      <a16:colId xmlns:a16="http://schemas.microsoft.com/office/drawing/2014/main" val="3417781420"/>
                    </a:ext>
                  </a:extLst>
                </a:gridCol>
                <a:gridCol w="1078228">
                  <a:extLst>
                    <a:ext uri="{9D8B030D-6E8A-4147-A177-3AD203B41FA5}">
                      <a16:colId xmlns:a16="http://schemas.microsoft.com/office/drawing/2014/main" val="2298871933"/>
                    </a:ext>
                  </a:extLst>
                </a:gridCol>
                <a:gridCol w="1522204">
                  <a:extLst>
                    <a:ext uri="{9D8B030D-6E8A-4147-A177-3AD203B41FA5}">
                      <a16:colId xmlns:a16="http://schemas.microsoft.com/office/drawing/2014/main" val="266008765"/>
                    </a:ext>
                  </a:extLst>
                </a:gridCol>
                <a:gridCol w="2727281">
                  <a:extLst>
                    <a:ext uri="{9D8B030D-6E8A-4147-A177-3AD203B41FA5}">
                      <a16:colId xmlns:a16="http://schemas.microsoft.com/office/drawing/2014/main" val="255283002"/>
                    </a:ext>
                  </a:extLst>
                </a:gridCol>
              </a:tblGrid>
              <a:tr h="61361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курса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часы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Цена при модульной оплате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цена  по программе профессиональной переподготовки (Диплом!)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616081"/>
                  </a:ext>
                </a:extLst>
              </a:tr>
              <a:tr h="30680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Нейролингвистический коучинг ( НЛП-Практик)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44800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4731294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НЛП мастер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online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44800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221981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Wingwave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очно 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62100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467240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Wingwave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online 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подарок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269034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Имажинативные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расстановки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2634941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Нейропсихология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104612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Практическая психология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8815805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НЛП практик очно 2 дня 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44800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5796187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НЛП мастер очно 2 дня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44800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466860"/>
                  </a:ext>
                </a:extLst>
              </a:tr>
              <a:tr h="7109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Дополнительные материалы для самообучения для тех, кто прошел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wingwave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коучинг 26 вебинаров.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Ежемесячные встречи в онлайн формате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в течение года для закрепления пройденного материала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3304536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супервизии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626820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групповых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менторинга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343181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сессий персонального коучинга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682624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Медиация конфликтов (курс в записи)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687655"/>
                  </a:ext>
                </a:extLst>
              </a:tr>
              <a:tr h="286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Имажинативне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расстановки онлайн (в записи)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010122"/>
                  </a:ext>
                </a:extLst>
              </a:tr>
              <a:tr h="153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Mindfulness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 и 2 ступень (В записи)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006167"/>
                  </a:ext>
                </a:extLst>
              </a:tr>
              <a:tr h="286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ИТОГО  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516 часов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698000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sng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460 000 рублей. </a:t>
                      </a:r>
                    </a:p>
                  </a:txBody>
                  <a:tcPr marL="2950" marR="2950" marT="29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853768"/>
                  </a:ext>
                </a:extLst>
              </a:tr>
            </a:tbl>
          </a:graphicData>
        </a:graphic>
      </p:graphicFrame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D61E2DB5-F926-4230-B076-61D2E5B9BE3A}"/>
              </a:ext>
            </a:extLst>
          </p:cNvPr>
          <p:cNvCxnSpPr/>
          <p:nvPr/>
        </p:nvCxnSpPr>
        <p:spPr>
          <a:xfrm>
            <a:off x="10084904" y="5539409"/>
            <a:ext cx="159026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073F15D-4D0A-469C-833C-62139BFA0796}"/>
              </a:ext>
            </a:extLst>
          </p:cNvPr>
          <p:cNvSpPr txBox="1"/>
          <p:nvPr/>
        </p:nvSpPr>
        <p:spPr>
          <a:xfrm>
            <a:off x="10548731" y="5565913"/>
            <a:ext cx="1643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390 000</a:t>
            </a:r>
          </a:p>
        </p:txBody>
      </p:sp>
    </p:spTree>
    <p:extLst>
      <p:ext uri="{BB962C8B-B14F-4D97-AF65-F5344CB8AC3E}">
        <p14:creationId xmlns:p14="http://schemas.microsoft.com/office/powerpoint/2010/main" val="26304010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5373</TotalTime>
  <Words>164</Words>
  <Application>Microsoft Office PowerPoint</Application>
  <PresentationFormat>Широкоэкранный</PresentationFormat>
  <Paragraphs>75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Medina Mamezhanova</dc:creator>
  <cp:lastModifiedBy>User</cp:lastModifiedBy>
  <cp:revision>61</cp:revision>
  <dcterms:created xsi:type="dcterms:W3CDTF">2022-03-02T06:34:00Z</dcterms:created>
  <dcterms:modified xsi:type="dcterms:W3CDTF">2024-07-01T06:49:02Z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897E2851ED4F4EE395E7A919DA3C27EA</vt:lpwstr>
  </property>
  <property fmtid="{D5CDD505-2E9C-101B-9397-08002B2CF9AE}" pid="3" name="KSOProductBuildVer">
    <vt:lpwstr>1049-11.2.0.11537</vt:lpwstr>
  </property>
</Properties>
</file>